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handoutMasterIdLst>
    <p:handoutMasterId r:id="rId11"/>
  </p:handoutMasterIdLst>
  <p:sldIdLst>
    <p:sldId id="306" r:id="rId2"/>
    <p:sldId id="262" r:id="rId3"/>
    <p:sldId id="307" r:id="rId4"/>
    <p:sldId id="308" r:id="rId5"/>
    <p:sldId id="309" r:id="rId6"/>
    <p:sldId id="260" r:id="rId7"/>
    <p:sldId id="311" r:id="rId8"/>
    <p:sldId id="31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5F29"/>
    <a:srgbClr val="FF66CC"/>
    <a:srgbClr val="FC7500"/>
    <a:srgbClr val="91BED4"/>
    <a:srgbClr val="F0F0F0"/>
    <a:srgbClr val="304269"/>
    <a:srgbClr val="D9E8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74" autoAdjust="0"/>
    <p:restoredTop sz="87368" autoAdjust="0"/>
  </p:normalViewPr>
  <p:slideViewPr>
    <p:cSldViewPr>
      <p:cViewPr>
        <p:scale>
          <a:sx n="85" d="100"/>
          <a:sy n="85" d="100"/>
        </p:scale>
        <p:origin x="-822" y="-72"/>
      </p:cViewPr>
      <p:guideLst>
        <p:guide orient="horz" pos="3168"/>
        <p:guide pos="43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09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4D7EC3-CD50-4DA5-B722-330229C0073D}" type="datetimeFigureOut">
              <a:rPr lang="en-US" smtClean="0"/>
              <a:pPr/>
              <a:t>8/12/2015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712E5A-FBEB-4329-9E4A-5F20B492F513}" type="slidenum">
              <a:rPr lang="en-US" smtClean="0"/>
              <a:pPr/>
              <a:t>‹#›</a:t>
            </a:fld>
            <a:endParaRPr lang="en-US"/>
          </a:p>
        </p:txBody>
      </p:sp>
    </p:spTree>
    <p:extLst>
      <p:ext uri="{BB962C8B-B14F-4D97-AF65-F5344CB8AC3E}">
        <p14:creationId xmlns:p14="http://schemas.microsoft.com/office/powerpoint/2010/main" xmlns="" val="3449292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E0011-04E0-4F3F-BFCE-633C944A425A}" type="datetimeFigureOut">
              <a:rPr lang="en-US" smtClean="0"/>
              <a:pPr/>
              <a:t>8/12/2015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D2AD7-BD31-48B9-8C8A-7D4EAE7F6485}" type="slidenum">
              <a:rPr lang="en-US" smtClean="0"/>
              <a:pPr/>
              <a:t>‹#›</a:t>
            </a:fld>
            <a:endParaRPr lang="en-US"/>
          </a:p>
        </p:txBody>
      </p:sp>
    </p:spTree>
    <p:extLst>
      <p:ext uri="{BB962C8B-B14F-4D97-AF65-F5344CB8AC3E}">
        <p14:creationId xmlns:p14="http://schemas.microsoft.com/office/powerpoint/2010/main" xmlns="" val="187339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a photo album.</a:t>
            </a:r>
          </a:p>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bum Cover">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a:xfrm>
            <a:off x="0" y="0"/>
            <a:ext cx="8458200" cy="6858000"/>
          </a:xfrm>
          <a:prstGeom prst="rect">
            <a:avLst/>
          </a:prstGeom>
        </p:spPr>
      </p:pic>
      <p:sp>
        <p:nvSpPr>
          <p:cNvPr id="11" name="Text Placeholder 10"/>
          <p:cNvSpPr>
            <a:spLocks noGrp="1"/>
          </p:cNvSpPr>
          <p:nvPr>
            <p:ph type="body" sz="quarter" idx="14" hasCustomPrompt="1"/>
          </p:nvPr>
        </p:nvSpPr>
        <p:spPr>
          <a:xfrm>
            <a:off x="2950957" y="1191150"/>
            <a:ext cx="4937760" cy="983431"/>
          </a:xfrm>
          <a:solidFill>
            <a:schemeClr val="tx1">
              <a:lumMod val="95000"/>
              <a:lumOff val="5000"/>
              <a:alpha val="64000"/>
            </a:schemeClr>
          </a:solidFill>
          <a:ln w="38100" cmpd="dbl">
            <a:noFill/>
          </a:ln>
        </p:spPr>
        <p:txBody>
          <a:bodyPr tIns="137160" anchor="ctr" anchorCtr="0">
            <a:normAutofit/>
          </a:bodyPr>
          <a:lstStyle>
            <a:lvl1pPr algn="ctr">
              <a:buNone/>
              <a:defRPr sz="3200" b="1" baseline="0">
                <a:solidFill>
                  <a:schemeClr val="bg1"/>
                </a:solidFill>
              </a:defRPr>
            </a:lvl1pPr>
          </a:lstStyle>
          <a:p>
            <a:pPr lvl="0"/>
            <a:r>
              <a:rPr lang="en-US" dirty="0" smtClean="0"/>
              <a:t>Click to add Master title</a:t>
            </a:r>
            <a:endParaRPr lang="en-US" dirty="0"/>
          </a:p>
        </p:txBody>
      </p:sp>
      <p:sp>
        <p:nvSpPr>
          <p:cNvPr id="7" name="Rectangle 6"/>
          <p:cNvSpPr/>
          <p:nvPr userDrawn="1"/>
        </p:nvSpPr>
        <p:spPr>
          <a:xfrm>
            <a:off x="2906973" y="1143000"/>
            <a:ext cx="5029200" cy="106680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Up Landscape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noChangeAspect="1"/>
          </p:cNvSpPr>
          <p:nvPr>
            <p:ph type="pic" sz="quarter" idx="13"/>
          </p:nvPr>
        </p:nvSpPr>
        <p:spPr>
          <a:xfrm>
            <a:off x="48006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noChangeAspect="1"/>
          </p:cNvSpPr>
          <p:nvPr>
            <p:ph type="pic" sz="quarter" idx="14"/>
          </p:nvPr>
        </p:nvSpPr>
        <p:spPr>
          <a:xfrm>
            <a:off x="4572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457200" y="4114800"/>
            <a:ext cx="3962400"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smtClean="0"/>
              <a:t>Click to add caption</a:t>
            </a:r>
            <a:endParaRPr lang="en-US" dirty="0"/>
          </a:p>
        </p:txBody>
      </p:sp>
      <p:sp>
        <p:nvSpPr>
          <p:cNvPr id="9" name="Rectangle 7"/>
          <p:cNvSpPr>
            <a:spLocks noGrp="1"/>
          </p:cNvSpPr>
          <p:nvPr>
            <p:ph type="body" sz="quarter" idx="17" hasCustomPrompt="1"/>
          </p:nvPr>
        </p:nvSpPr>
        <p:spPr>
          <a:xfrm>
            <a:off x="4800599" y="4114800"/>
            <a:ext cx="3990975"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smtClean="0"/>
              <a:t>Click to add caption</a:t>
            </a:r>
            <a:endParaRPr lang="en-US" dirty="0"/>
          </a:p>
        </p:txBody>
      </p:sp>
      <p:grpSp>
        <p:nvGrpSpPr>
          <p:cNvPr id="10" name="Group 9"/>
          <p:cNvGrpSpPr/>
          <p:nvPr userDrawn="1"/>
        </p:nvGrpSpPr>
        <p:grpSpPr>
          <a:xfrm rot="5400000">
            <a:off x="4277032" y="1991032"/>
            <a:ext cx="589936" cy="9144000"/>
            <a:chOff x="8524568" y="0"/>
            <a:chExt cx="589936" cy="6858000"/>
          </a:xfrm>
        </p:grpSpPr>
        <p:sp>
          <p:nvSpPr>
            <p:cNvPr id="11" name="Rectangle 10"/>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2" name="Straight Connector 11"/>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3"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8/12/2015</a:t>
            </a:fld>
            <a:endParaRPr lang="en-US" dirty="0"/>
          </a:p>
        </p:txBody>
      </p:sp>
      <p:sp>
        <p:nvSpPr>
          <p:cNvPr id="14"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5"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Up Snapsho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3804047" cy="6858000"/>
          </a:xfrm>
          <a:prstGeom prst="rect">
            <a:avLst/>
          </a:prstGeom>
        </p:spPr>
      </p:pic>
      <p:sp>
        <p:nvSpPr>
          <p:cNvPr id="11" name="Rectangle 10"/>
          <p:cNvSpPr/>
          <p:nvPr userDrawn="1"/>
        </p:nvSpPr>
        <p:spPr>
          <a:xfrm rot="1223811">
            <a:off x="4598124" y="530555"/>
            <a:ext cx="2282441" cy="2467504"/>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7"/>
          <p:cNvSpPr>
            <a:spLocks noGrp="1"/>
          </p:cNvSpPr>
          <p:nvPr>
            <p:ph type="pic" sz="quarter" idx="15"/>
          </p:nvPr>
        </p:nvSpPr>
        <p:spPr>
          <a:xfrm rot="1223811">
            <a:off x="4794084" y="657037"/>
            <a:ext cx="2035690" cy="1912315"/>
          </a:xfrm>
          <a:solidFill>
            <a:schemeClr val="tx1">
              <a:lumMod val="85000"/>
              <a:lumOff val="15000"/>
            </a:schemeClr>
          </a:solidFill>
        </p:spPr>
        <p:txBody>
          <a:bodyPr>
            <a:normAutofit/>
          </a:bodyPr>
          <a:lstStyle>
            <a:lvl1pPr algn="ctr">
              <a:buNone/>
              <a:defRPr sz="1600">
                <a:solidFill>
                  <a:schemeClr val="bg1"/>
                </a:solidFill>
              </a:defRPr>
            </a:lvl1pPr>
          </a:lstStyle>
          <a:p>
            <a:r>
              <a:rPr lang="en-US" smtClean="0"/>
              <a:t>Click icon to add picture</a:t>
            </a:r>
            <a:endParaRPr lang="en-US" dirty="0"/>
          </a:p>
        </p:txBody>
      </p:sp>
      <p:sp>
        <p:nvSpPr>
          <p:cNvPr id="3" name="Date Placeholder 2"/>
          <p:cNvSpPr>
            <a:spLocks noGrp="1"/>
          </p:cNvSpPr>
          <p:nvPr>
            <p:ph type="dt" sz="half" idx="10"/>
          </p:nvPr>
        </p:nvSpPr>
        <p:spPr/>
        <p:txBody>
          <a:bodyPr/>
          <a:lstStyle/>
          <a:p>
            <a:fld id="{EFEED2B4-868F-4681-9E70-FF7ECCDC67D4}" type="datetimeFigureOut">
              <a:rPr lang="en-US" smtClean="0"/>
              <a:pPr/>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pPr/>
              <a:t>‹#›</a:t>
            </a:fld>
            <a:endParaRPr lang="en-US"/>
          </a:p>
        </p:txBody>
      </p:sp>
      <p:sp>
        <p:nvSpPr>
          <p:cNvPr id="20" name="Text Placeholder 13"/>
          <p:cNvSpPr>
            <a:spLocks noGrp="1"/>
          </p:cNvSpPr>
          <p:nvPr>
            <p:ph type="body" sz="quarter" idx="18" hasCustomPrompt="1"/>
          </p:nvPr>
        </p:nvSpPr>
        <p:spPr>
          <a:xfrm>
            <a:off x="457200" y="5943600"/>
            <a:ext cx="8204200" cy="457200"/>
          </a:xfrm>
        </p:spPr>
        <p:txBody>
          <a:bodyPr>
            <a:normAutofit/>
          </a:bodyPr>
          <a:lstStyle>
            <a:lvl1pPr>
              <a:buNone/>
              <a:defRPr sz="2400" b="1" baseline="0">
                <a:solidFill>
                  <a:schemeClr val="tx1">
                    <a:lumMod val="75000"/>
                    <a:lumOff val="25000"/>
                  </a:schemeClr>
                </a:solidFill>
              </a:defRPr>
            </a:lvl1pPr>
          </a:lstStyle>
          <a:p>
            <a:pPr lvl="0"/>
            <a:r>
              <a:rPr lang="en-US" dirty="0" smtClean="0"/>
              <a:t>Click to add title</a:t>
            </a:r>
            <a:endParaRPr lang="en-US" dirty="0"/>
          </a:p>
        </p:txBody>
      </p:sp>
      <p:sp>
        <p:nvSpPr>
          <p:cNvPr id="6" name="Rectangle 5"/>
          <p:cNvSpPr/>
          <p:nvPr userDrawn="1"/>
        </p:nvSpPr>
        <p:spPr>
          <a:xfrm>
            <a:off x="533400" y="1172146"/>
            <a:ext cx="3810000" cy="4148667"/>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780535" y="1439693"/>
            <a:ext cx="3346622" cy="3175000"/>
          </a:xfrm>
          <a:solidFill>
            <a:schemeClr val="tx1">
              <a:lumMod val="85000"/>
              <a:lumOff val="15000"/>
            </a:schemeClr>
          </a:solidFill>
        </p:spPr>
        <p:txBody>
          <a:bodyPr>
            <a:normAutofit/>
          </a:bodyPr>
          <a:lstStyle>
            <a:lvl1pPr algn="ctr">
              <a:buNone/>
              <a:defRPr sz="2200">
                <a:solidFill>
                  <a:schemeClr val="bg1"/>
                </a:solidFill>
              </a:defRPr>
            </a:lvl1pPr>
          </a:lstStyle>
          <a:p>
            <a:r>
              <a:rPr lang="en-US" smtClean="0"/>
              <a:t>Click icon to add picture</a:t>
            </a:r>
            <a:endParaRPr lang="en-US" dirty="0"/>
          </a:p>
        </p:txBody>
      </p:sp>
      <p:sp>
        <p:nvSpPr>
          <p:cNvPr id="10" name="Text Placeholder 9"/>
          <p:cNvSpPr>
            <a:spLocks noGrp="1"/>
          </p:cNvSpPr>
          <p:nvPr>
            <p:ph type="body" sz="quarter" idx="14" hasCustomPrompt="1"/>
          </p:nvPr>
        </p:nvSpPr>
        <p:spPr>
          <a:xfrm>
            <a:off x="781050" y="4754393"/>
            <a:ext cx="3333750" cy="317500"/>
          </a:xfrm>
        </p:spPr>
        <p:txBody>
          <a:bodyPr>
            <a:noAutofit/>
          </a:bodyPr>
          <a:lstStyle>
            <a:lvl1pPr algn="ctr">
              <a:buNone/>
              <a:defRPr sz="1600" baseline="0">
                <a:solidFill>
                  <a:schemeClr val="tx1">
                    <a:lumMod val="65000"/>
                    <a:lumOff val="35000"/>
                  </a:schemeClr>
                </a:solidFill>
              </a:defRPr>
            </a:lvl1pPr>
          </a:lstStyle>
          <a:p>
            <a:pPr lvl="0"/>
            <a:r>
              <a:rPr lang="en-US" dirty="0" smtClean="0"/>
              <a:t>Click to add short caption</a:t>
            </a:r>
            <a:endParaRPr lang="en-US" dirty="0"/>
          </a:p>
        </p:txBody>
      </p:sp>
      <p:sp>
        <p:nvSpPr>
          <p:cNvPr id="17" name="Rectangle 16"/>
          <p:cNvSpPr/>
          <p:nvPr userDrawn="1"/>
        </p:nvSpPr>
        <p:spPr>
          <a:xfrm>
            <a:off x="5985608" y="2877171"/>
            <a:ext cx="2624992" cy="2837829"/>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7"/>
          <p:cNvSpPr>
            <a:spLocks noGrp="1"/>
          </p:cNvSpPr>
          <p:nvPr>
            <p:ph type="pic" sz="quarter" idx="17"/>
          </p:nvPr>
        </p:nvSpPr>
        <p:spPr>
          <a:xfrm>
            <a:off x="6137438" y="3013976"/>
            <a:ext cx="2341209" cy="2199318"/>
          </a:xfrm>
          <a:solidFill>
            <a:schemeClr val="tx1">
              <a:lumMod val="85000"/>
              <a:lumOff val="15000"/>
            </a:schemeClr>
          </a:solidFill>
        </p:spPr>
        <p:txBody>
          <a:bodyPr>
            <a:normAutofit/>
          </a:bodyPr>
          <a:lstStyle>
            <a:lvl1pPr algn="ctr">
              <a:buNone/>
              <a:defRPr sz="1600">
                <a:solidFill>
                  <a:schemeClr val="bg1"/>
                </a:solidFill>
              </a:defRPr>
            </a:lvl1pPr>
          </a:lstStyle>
          <a:p>
            <a:r>
              <a:rPr lang="en-US" smtClean="0"/>
              <a:t>Click icon to add picture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Up Slide Film">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990599" y="1371600"/>
            <a:ext cx="4026757" cy="4038600"/>
          </a:xfrm>
          <a:prstGeom prst="rect">
            <a:avLst/>
          </a:prstGeom>
        </p:spPr>
      </p:pic>
      <p:sp>
        <p:nvSpPr>
          <p:cNvPr id="13" name="Picture Placeholder 12"/>
          <p:cNvSpPr>
            <a:spLocks noGrp="1"/>
          </p:cNvSpPr>
          <p:nvPr>
            <p:ph type="pic" sz="quarter" idx="13"/>
          </p:nvPr>
        </p:nvSpPr>
        <p:spPr>
          <a:xfrm>
            <a:off x="1592249" y="2370152"/>
            <a:ext cx="2804822" cy="1788380"/>
          </a:xfrm>
          <a:solidFill>
            <a:schemeClr val="tx1">
              <a:lumMod val="85000"/>
              <a:lumOff val="15000"/>
            </a:schemeClr>
          </a:solidFill>
        </p:spPr>
        <p:txBody>
          <a:bodyPr>
            <a:normAutofit/>
          </a:bodyPr>
          <a:lstStyle>
            <a:lvl1pPr algn="ctr">
              <a:buNone/>
              <a:defRPr sz="1400" baseline="0">
                <a:solidFill>
                  <a:schemeClr val="bg1"/>
                </a:solidFill>
              </a:defRPr>
            </a:lvl1pPr>
          </a:lstStyle>
          <a:p>
            <a:r>
              <a:rPr lang="en-US" smtClean="0"/>
              <a:t>Click icon to add picture</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5265176" y="685801"/>
            <a:ext cx="2507224" cy="2514599"/>
          </a:xfrm>
          <a:prstGeom prst="rect">
            <a:avLst/>
          </a:prstGeom>
        </p:spPr>
      </p:pic>
      <p:sp>
        <p:nvSpPr>
          <p:cNvPr id="15" name="Picture Placeholder 12"/>
          <p:cNvSpPr>
            <a:spLocks noGrp="1"/>
          </p:cNvSpPr>
          <p:nvPr>
            <p:ph type="pic" sz="quarter" idx="14"/>
          </p:nvPr>
        </p:nvSpPr>
        <p:spPr>
          <a:xfrm>
            <a:off x="5706474" y="13716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Click icon to add picture</a:t>
            </a: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5265176" y="3429001"/>
            <a:ext cx="2507224" cy="2514599"/>
          </a:xfrm>
          <a:prstGeom prst="rect">
            <a:avLst/>
          </a:prstGeom>
        </p:spPr>
      </p:pic>
      <p:sp>
        <p:nvSpPr>
          <p:cNvPr id="17" name="Picture Placeholder 12"/>
          <p:cNvSpPr>
            <a:spLocks noGrp="1"/>
          </p:cNvSpPr>
          <p:nvPr>
            <p:ph type="pic" sz="quarter" idx="15"/>
          </p:nvPr>
        </p:nvSpPr>
        <p:spPr>
          <a:xfrm>
            <a:off x="5706474" y="41148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Click icon to add picture</a:t>
            </a:r>
            <a:endParaRPr lang="en-US" dirty="0"/>
          </a:p>
        </p:txBody>
      </p:sp>
      <p:sp>
        <p:nvSpPr>
          <p:cNvPr id="2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pPr/>
              <a:t>8/12/2015</a:t>
            </a:fld>
            <a:endParaRPr lang="en-US"/>
          </a:p>
        </p:txBody>
      </p:sp>
      <p:sp>
        <p:nvSpPr>
          <p:cNvPr id="24" name="Footer Placeholder 4"/>
          <p:cNvSpPr>
            <a:spLocks noGrp="1"/>
          </p:cNvSpPr>
          <p:nvPr>
            <p:ph type="ftr" sz="quarter" idx="11"/>
          </p:nvPr>
        </p:nvSpPr>
        <p:spPr>
          <a:xfrm>
            <a:off x="2971800" y="6553200"/>
            <a:ext cx="2895600" cy="304800"/>
          </a:xfrm>
        </p:spPr>
        <p:txBody>
          <a:bodyPr/>
          <a:lstStyle/>
          <a:p>
            <a:endParaRPr lang="en-US"/>
          </a:p>
        </p:txBody>
      </p:sp>
      <p:sp>
        <p:nvSpPr>
          <p:cNvPr id="2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Up Portrait with Captions">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2286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8"/>
          <p:cNvSpPr>
            <a:spLocks noGrp="1" noChangeAspect="1"/>
          </p:cNvSpPr>
          <p:nvPr>
            <p:ph type="pic" sz="quarter" idx="14"/>
          </p:nvPr>
        </p:nvSpPr>
        <p:spPr>
          <a:xfrm>
            <a:off x="32004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8" name="Rectangle 8"/>
          <p:cNvSpPr>
            <a:spLocks noGrp="1" noChangeAspect="1"/>
          </p:cNvSpPr>
          <p:nvPr>
            <p:ph type="pic" sz="quarter" idx="15"/>
          </p:nvPr>
        </p:nvSpPr>
        <p:spPr>
          <a:xfrm>
            <a:off x="61722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9" name="Rectangle 6"/>
          <p:cNvSpPr>
            <a:spLocks noGrp="1"/>
          </p:cNvSpPr>
          <p:nvPr>
            <p:ph type="body" sz="quarter" idx="16" hasCustomPrompt="1"/>
          </p:nvPr>
        </p:nvSpPr>
        <p:spPr>
          <a:xfrm>
            <a:off x="2286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0" name="Rectangle 6"/>
          <p:cNvSpPr>
            <a:spLocks noGrp="1"/>
          </p:cNvSpPr>
          <p:nvPr>
            <p:ph type="body" sz="quarter" idx="17" hasCustomPrompt="1"/>
          </p:nvPr>
        </p:nvSpPr>
        <p:spPr>
          <a:xfrm>
            <a:off x="32004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1" name="Rectangle 6"/>
          <p:cNvSpPr>
            <a:spLocks noGrp="1"/>
          </p:cNvSpPr>
          <p:nvPr>
            <p:ph type="body" sz="quarter" idx="18" hasCustomPrompt="1"/>
          </p:nvPr>
        </p:nvSpPr>
        <p:spPr>
          <a:xfrm>
            <a:off x="61722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grpSp>
        <p:nvGrpSpPr>
          <p:cNvPr id="12" name="Group 11"/>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8/12/2015</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Up 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p>
            <a:fld id="{EFEED2B4-868F-4681-9E70-FF7ECCDC67D4}" type="datetimeFigureOut">
              <a:rPr lang="en-US" smtClean="0"/>
              <a:pPr/>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pPr/>
              <a:t>‹#›</a:t>
            </a:fld>
            <a:endParaRPr lang="en-US"/>
          </a:p>
        </p:txBody>
      </p:sp>
      <p:sp>
        <p:nvSpPr>
          <p:cNvPr id="6" name="Rectangle 7"/>
          <p:cNvSpPr>
            <a:spLocks noGrp="1" noChangeAspect="1"/>
          </p:cNvSpPr>
          <p:nvPr>
            <p:ph type="pic" sz="quarter" idx="13"/>
          </p:nvPr>
        </p:nvSpPr>
        <p:spPr>
          <a:xfrm>
            <a:off x="4741631"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7"/>
          <p:cNvSpPr>
            <a:spLocks noGrp="1" noChangeAspect="1"/>
          </p:cNvSpPr>
          <p:nvPr>
            <p:ph type="pic" sz="quarter" idx="14"/>
          </p:nvPr>
        </p:nvSpPr>
        <p:spPr>
          <a:xfrm>
            <a:off x="558800"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8" name="Picture Placeholder 7"/>
          <p:cNvSpPr>
            <a:spLocks noGrp="1" noChangeAspect="1"/>
          </p:cNvSpPr>
          <p:nvPr>
            <p:ph type="pic" sz="quarter" idx="15"/>
          </p:nvPr>
        </p:nvSpPr>
        <p:spPr>
          <a:xfrm>
            <a:off x="4741631" y="3558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9" name="Rectangle 11"/>
          <p:cNvSpPr>
            <a:spLocks noGrp="1"/>
          </p:cNvSpPr>
          <p:nvPr>
            <p:ph type="body" sz="quarter" idx="16" hasCustomPrompt="1"/>
          </p:nvPr>
        </p:nvSpPr>
        <p:spPr>
          <a:xfrm>
            <a:off x="558800" y="355823"/>
            <a:ext cx="3792769" cy="2844577"/>
          </a:xfrm>
        </p:spPr>
        <p:txBody>
          <a:bodyPr anchor="b" anchorCtr="0">
            <a:noAutofit/>
          </a:bodyPr>
          <a:lstStyle>
            <a:lvl1pPr marL="0" marR="0" indent="0" algn="ctr" rtl="0" latinLnBrk="0">
              <a:spcBef>
                <a:spcPct val="20000"/>
              </a:spcBef>
              <a:buFontTx/>
              <a:buNone/>
              <a:defRPr sz="1800" b="1" i="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norama Mixed">
    <p:bg>
      <p:bgPr>
        <a:solidFill>
          <a:srgbClr val="F0F0F0"/>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3804047" cy="6858000"/>
          </a:xfrm>
          <a:prstGeom prst="rect">
            <a:avLst/>
          </a:prstGeom>
        </p:spPr>
      </p:pic>
      <p:sp>
        <p:nvSpPr>
          <p:cNvPr id="4" name="Date Placeholder 3"/>
          <p:cNvSpPr>
            <a:spLocks noGrp="1"/>
          </p:cNvSpPr>
          <p:nvPr>
            <p:ph type="dt" sz="half" idx="10"/>
          </p:nvPr>
        </p:nvSpPr>
        <p:spPr>
          <a:xfrm>
            <a:off x="609600" y="6553200"/>
            <a:ext cx="2133600" cy="304800"/>
          </a:xfrm>
        </p:spPr>
        <p:txBody>
          <a:bodyPr/>
          <a:lstStyle/>
          <a:p>
            <a:fld id="{EFEED2B4-868F-4681-9E70-FF7ECCDC67D4}"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00800" y="6553200"/>
            <a:ext cx="2057400" cy="304800"/>
          </a:xfrm>
        </p:spPr>
        <p:txBody>
          <a:bodyPr/>
          <a:lstStyle/>
          <a:p>
            <a:fld id="{80F88FF4-1BD9-4AA8-B980-C7776087ABAF}" type="slidenum">
              <a:rPr lang="en-US" smtClean="0"/>
              <a:pPr/>
              <a:t>‹#›</a:t>
            </a:fld>
            <a:endParaRPr lang="en-US"/>
          </a:p>
        </p:txBody>
      </p:sp>
      <p:sp>
        <p:nvSpPr>
          <p:cNvPr id="11" name="Picture Placeholder 10"/>
          <p:cNvSpPr>
            <a:spLocks noGrp="1"/>
          </p:cNvSpPr>
          <p:nvPr>
            <p:ph type="pic" sz="quarter" idx="13"/>
          </p:nvPr>
        </p:nvSpPr>
        <p:spPr>
          <a:xfrm>
            <a:off x="592392" y="592392"/>
            <a:ext cx="7391400" cy="2286000"/>
          </a:xfrm>
          <a:solidFill>
            <a:srgbClr val="F0F0F0"/>
          </a:solidFill>
          <a:ln w="57150">
            <a:solidFill>
              <a:schemeClr val="bg1"/>
            </a:solidFill>
          </a:ln>
          <a:effectLst>
            <a:outerShdw dist="38100" dir="2700000" algn="tl" rotWithShape="0">
              <a:prstClr val="black">
                <a:alpha val="17000"/>
              </a:prstClr>
            </a:outerShdw>
          </a:effectLst>
        </p:spPr>
        <p:txBody>
          <a:bodyPr>
            <a:normAutofit/>
          </a:bodyPr>
          <a:lstStyle>
            <a:lvl1pPr algn="ctr">
              <a:buNone/>
              <a:defRPr sz="2400">
                <a:solidFill>
                  <a:schemeClr val="tx1">
                    <a:lumMod val="65000"/>
                    <a:lumOff val="35000"/>
                  </a:schemeClr>
                </a:solidFill>
              </a:defRPr>
            </a:lvl1pPr>
          </a:lstStyle>
          <a:p>
            <a:r>
              <a:rPr lang="en-US" smtClean="0"/>
              <a:t>Click icon to add picture</a:t>
            </a:r>
            <a:endParaRPr lang="en-US" dirty="0"/>
          </a:p>
        </p:txBody>
      </p:sp>
      <p:sp>
        <p:nvSpPr>
          <p:cNvPr id="13" name="Picture Placeholder 12"/>
          <p:cNvSpPr>
            <a:spLocks noGrp="1"/>
          </p:cNvSpPr>
          <p:nvPr>
            <p:ph type="pic" sz="quarter" idx="14"/>
          </p:nvPr>
        </p:nvSpPr>
        <p:spPr>
          <a:xfrm>
            <a:off x="609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smtClean="0"/>
              <a:t>Click icon to add picture</a:t>
            </a:r>
            <a:endParaRPr lang="en-US" dirty="0"/>
          </a:p>
        </p:txBody>
      </p:sp>
      <p:sp>
        <p:nvSpPr>
          <p:cNvPr id="14" name="Picture Placeholder 12"/>
          <p:cNvSpPr>
            <a:spLocks noGrp="1"/>
          </p:cNvSpPr>
          <p:nvPr>
            <p:ph type="pic" sz="quarter" idx="15"/>
          </p:nvPr>
        </p:nvSpPr>
        <p:spPr>
          <a:xfrm>
            <a:off x="3276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smtClean="0"/>
              <a:t>Click icon to add picture</a:t>
            </a:r>
            <a:endParaRPr lang="en-US" dirty="0"/>
          </a:p>
        </p:txBody>
      </p:sp>
      <p:sp>
        <p:nvSpPr>
          <p:cNvPr id="16" name="Text Placeholder 15"/>
          <p:cNvSpPr>
            <a:spLocks noGrp="1"/>
          </p:cNvSpPr>
          <p:nvPr>
            <p:ph type="body" sz="quarter" idx="16" hasCustomPrompt="1"/>
          </p:nvPr>
        </p:nvSpPr>
        <p:spPr>
          <a:xfrm>
            <a:off x="5791200" y="3352800"/>
            <a:ext cx="2286000" cy="381000"/>
          </a:xfrm>
        </p:spPr>
        <p:txBody>
          <a:bodyPr>
            <a:normAutofit/>
          </a:bodyPr>
          <a:lstStyle>
            <a:lvl1pPr>
              <a:buNone/>
              <a:defRPr sz="1800" b="1" baseline="0">
                <a:solidFill>
                  <a:srgbClr val="FC7500"/>
                </a:solidFill>
              </a:defRPr>
            </a:lvl1pPr>
          </a:lstStyle>
          <a:p>
            <a:pPr lvl="0"/>
            <a:r>
              <a:rPr lang="en-US" dirty="0" smtClean="0"/>
              <a:t>CLICK TO ADD TITLE</a:t>
            </a:r>
            <a:endParaRPr lang="en-US" dirty="0"/>
          </a:p>
        </p:txBody>
      </p:sp>
      <p:sp>
        <p:nvSpPr>
          <p:cNvPr id="18" name="Text Placeholder 17"/>
          <p:cNvSpPr>
            <a:spLocks noGrp="1"/>
          </p:cNvSpPr>
          <p:nvPr>
            <p:ph type="body" sz="quarter" idx="17" hasCustomPrompt="1"/>
          </p:nvPr>
        </p:nvSpPr>
        <p:spPr>
          <a:xfrm>
            <a:off x="5791200" y="3886200"/>
            <a:ext cx="2286000" cy="1752600"/>
          </a:xfrm>
        </p:spPr>
        <p:txBody>
          <a:bodyPr>
            <a:normAutofit/>
          </a:bodyPr>
          <a:lstStyle>
            <a:lvl1pPr>
              <a:buNone/>
              <a:defRPr sz="1800">
                <a:solidFill>
                  <a:schemeClr val="tx1">
                    <a:lumMod val="75000"/>
                    <a:lumOff val="25000"/>
                  </a:schemeClr>
                </a:solidFill>
              </a:defRPr>
            </a:lvl1pPr>
          </a:lstStyle>
          <a:p>
            <a:pPr lvl="0"/>
            <a:r>
              <a:rPr lang="en-US" dirty="0" smtClean="0"/>
              <a:t>Click to add subtext</a:t>
            </a:r>
            <a:endParaRPr lang="en-US" dirty="0"/>
          </a:p>
        </p:txBody>
      </p:sp>
      <p:sp>
        <p:nvSpPr>
          <p:cNvPr id="12" name="Rectangle 11"/>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olored Captions">
    <p:bg>
      <p:bgPr>
        <a:solidFill>
          <a:srgbClr val="F0F0F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en-US" smtClean="0"/>
              <a:pPr/>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pPr/>
              <a:t>‹#›</a:t>
            </a:fld>
            <a:endParaRPr lang="en-US"/>
          </a:p>
        </p:txBody>
      </p:sp>
      <p:sp>
        <p:nvSpPr>
          <p:cNvPr id="6" name="Rectangle 7"/>
          <p:cNvSpPr>
            <a:spLocks noGrp="1"/>
          </p:cNvSpPr>
          <p:nvPr>
            <p:ph type="pic" sz="quarter" idx="14"/>
          </p:nvPr>
        </p:nvSpPr>
        <p:spPr>
          <a:xfrm>
            <a:off x="22098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26"/>
          </p:nvPr>
        </p:nvSpPr>
        <p:spPr>
          <a:xfrm>
            <a:off x="22098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Picture Placeholder 7"/>
          <p:cNvSpPr>
            <a:spLocks noGrp="1" noChangeAspect="1"/>
          </p:cNvSpPr>
          <p:nvPr>
            <p:ph type="pic" sz="quarter" idx="25"/>
          </p:nvPr>
        </p:nvSpPr>
        <p:spPr>
          <a:xfrm>
            <a:off x="46527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9" name="Rectangle 7"/>
          <p:cNvSpPr>
            <a:spLocks noGrp="1"/>
          </p:cNvSpPr>
          <p:nvPr>
            <p:ph type="pic" sz="quarter" idx="27"/>
          </p:nvPr>
        </p:nvSpPr>
        <p:spPr>
          <a:xfrm>
            <a:off x="46482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p:cNvSpPr>
          <p:nvPr>
            <p:ph type="body" sz="quarter" idx="16" hasCustomPrompt="1"/>
          </p:nvPr>
        </p:nvSpPr>
        <p:spPr>
          <a:xfrm>
            <a:off x="400497" y="1295400"/>
            <a:ext cx="1676400" cy="1905000"/>
          </a:xfrm>
          <a:solidFill>
            <a:srgbClr val="91BED4"/>
          </a:solidFill>
        </p:spPr>
        <p:txBody>
          <a:bodyPr anchor="b" anchorCtr="0">
            <a:noAutofit/>
          </a:bodyPr>
          <a:lstStyle>
            <a:lvl1pPr marL="0" marR="0" indent="0" algn="r" rtl="0" latinLnBrk="0">
              <a:spcBef>
                <a:spcPct val="20000"/>
              </a:spcBef>
              <a:buFontTx/>
              <a:buNone/>
              <a:defRPr sz="1600" baseline="0">
                <a:solidFill>
                  <a:schemeClr val="bg1"/>
                </a:solidFill>
                <a:latin typeface="+mn-lt"/>
                <a:ea typeface="+mn-ea"/>
                <a:cs typeface="+mn-cs"/>
              </a:defRPr>
            </a:lvl1pPr>
            <a:extLst/>
          </a:lstStyle>
          <a:p>
            <a:pPr lvl="0"/>
            <a:r>
              <a:rPr lang="en-US" dirty="0" smtClean="0"/>
              <a:t>Click to add caption</a:t>
            </a:r>
            <a:endParaRPr lang="en-US" dirty="0"/>
          </a:p>
        </p:txBody>
      </p:sp>
      <p:sp>
        <p:nvSpPr>
          <p:cNvPr id="11" name="Rectangle 7"/>
          <p:cNvSpPr>
            <a:spLocks noGrp="1"/>
          </p:cNvSpPr>
          <p:nvPr>
            <p:ph type="body" sz="quarter" idx="29" hasCustomPrompt="1"/>
          </p:nvPr>
        </p:nvSpPr>
        <p:spPr>
          <a:xfrm>
            <a:off x="7086600" y="1295400"/>
            <a:ext cx="1676400" cy="1905000"/>
          </a:xfrm>
          <a:solidFill>
            <a:srgbClr val="FC7500"/>
          </a:solidFill>
        </p:spPr>
        <p:txBody>
          <a:bodyPr anchor="b" anchorCtr="0"/>
          <a:lstStyle>
            <a:lvl1pPr marL="0" marR="0" indent="0" algn="l">
              <a:buFontTx/>
              <a:buNone/>
              <a:defRPr sz="1600" baseline="0">
                <a:solidFill>
                  <a:schemeClr val="bg1"/>
                </a:solidFill>
              </a:defRPr>
            </a:lvl1pPr>
            <a:extLst/>
          </a:lstStyle>
          <a:p>
            <a:pPr lvl="0"/>
            <a:r>
              <a:rPr lang="en-US" dirty="0" smtClean="0"/>
              <a:t>Click to add caption</a:t>
            </a:r>
            <a:endParaRPr lang="en-US" dirty="0"/>
          </a:p>
        </p:txBody>
      </p:sp>
      <p:sp>
        <p:nvSpPr>
          <p:cNvPr id="12" name="Rectangle 7"/>
          <p:cNvSpPr>
            <a:spLocks noGrp="1"/>
          </p:cNvSpPr>
          <p:nvPr>
            <p:ph type="body" sz="quarter" idx="28" hasCustomPrompt="1"/>
          </p:nvPr>
        </p:nvSpPr>
        <p:spPr>
          <a:xfrm>
            <a:off x="400497" y="3352800"/>
            <a:ext cx="1676400" cy="1905000"/>
          </a:xfrm>
          <a:solidFill>
            <a:srgbClr val="FC7500"/>
          </a:solidFill>
        </p:spPr>
        <p:txBody>
          <a:bodyPr anchor="t" anchorCtr="0"/>
          <a:lstStyle>
            <a:lvl1pPr marL="0" marR="0" indent="0" algn="r">
              <a:buFontTx/>
              <a:buNone/>
              <a:defRPr sz="1600" baseline="0">
                <a:solidFill>
                  <a:schemeClr val="bg1"/>
                </a:solidFill>
              </a:defRPr>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a:solidFill>
            <a:srgbClr val="91BED4"/>
          </a:solidFill>
        </p:spPr>
        <p:txBody>
          <a:bodyPr anchor="t" anchorCtr="0"/>
          <a:lstStyle>
            <a:lvl1pPr marL="0" marR="0" indent="0" algn="l">
              <a:buFontTx/>
              <a:buNone/>
              <a:defRPr sz="1600" baseline="0">
                <a:solidFill>
                  <a:schemeClr val="bg1"/>
                </a:solidFill>
              </a:defRPr>
            </a:lvl1pPr>
            <a:extLst/>
          </a:lstStyle>
          <a:p>
            <a:pPr lvl="0"/>
            <a:r>
              <a:rPr lang="en-US" dirty="0" smtClean="0"/>
              <a:t>Click to add caption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en-US" smtClean="0"/>
              <a:pPr/>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pPr/>
              <a:t>‹#›</a:t>
            </a:fld>
            <a:endParaRPr lang="en-US"/>
          </a:p>
        </p:txBody>
      </p:sp>
      <p:sp>
        <p:nvSpPr>
          <p:cNvPr id="6" name="Rectangle 7"/>
          <p:cNvSpPr>
            <a:spLocks noGrp="1"/>
          </p:cNvSpPr>
          <p:nvPr>
            <p:ph type="pic" sz="quarter" idx="14"/>
          </p:nvPr>
        </p:nvSpPr>
        <p:spPr>
          <a:xfrm>
            <a:off x="22479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26"/>
          </p:nvPr>
        </p:nvSpPr>
        <p:spPr>
          <a:xfrm>
            <a:off x="22479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Picture Placeholder 7"/>
          <p:cNvSpPr>
            <a:spLocks noGrp="1" noChangeAspect="1"/>
          </p:cNvSpPr>
          <p:nvPr>
            <p:ph type="pic" sz="quarter" idx="25"/>
          </p:nvPr>
        </p:nvSpPr>
        <p:spPr>
          <a:xfrm>
            <a:off x="46908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9" name="Rectangle 7"/>
          <p:cNvSpPr>
            <a:spLocks noGrp="1"/>
          </p:cNvSpPr>
          <p:nvPr>
            <p:ph type="pic" sz="quarter" idx="27"/>
          </p:nvPr>
        </p:nvSpPr>
        <p:spPr>
          <a:xfrm>
            <a:off x="46863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p:cNvSpPr>
          <p:nvPr>
            <p:ph type="body" sz="quarter" idx="16" hasCustomPrompt="1"/>
          </p:nvPr>
        </p:nvSpPr>
        <p:spPr>
          <a:xfrm>
            <a:off x="342900" y="1257300"/>
            <a:ext cx="1676400" cy="1905000"/>
          </a:xfrm>
          <a:noFill/>
        </p:spPr>
        <p:txBody>
          <a:bodyPr anchor="b" anchorCtr="0">
            <a:noAutofit/>
          </a:bodyPr>
          <a:lstStyle>
            <a:lvl1pPr marL="0" marR="0" indent="0" algn="r" rtl="0" latinLnBrk="0">
              <a:spcBef>
                <a:spcPct val="20000"/>
              </a:spcBef>
              <a:buFontTx/>
              <a:buNone/>
              <a:defRPr sz="1600" baseline="0">
                <a:solidFill>
                  <a:schemeClr val="tx1">
                    <a:lumMod val="50000"/>
                    <a:lumOff val="50000"/>
                  </a:schemeClr>
                </a:solidFill>
                <a:latin typeface="+mn-lt"/>
                <a:ea typeface="+mn-ea"/>
                <a:cs typeface="+mn-cs"/>
              </a:defRPr>
            </a:lvl1pPr>
            <a:extLst/>
          </a:lstStyle>
          <a:p>
            <a:pPr lvl="0"/>
            <a:r>
              <a:rPr lang="en-US" dirty="0" smtClean="0"/>
              <a:t>Click to add caption</a:t>
            </a:r>
            <a:endParaRPr lang="en-US" dirty="0"/>
          </a:p>
        </p:txBody>
      </p:sp>
      <p:sp>
        <p:nvSpPr>
          <p:cNvPr id="12" name="Rectangle 7"/>
          <p:cNvSpPr>
            <a:spLocks noGrp="1"/>
          </p:cNvSpPr>
          <p:nvPr>
            <p:ph type="body" sz="quarter" idx="28" hasCustomPrompt="1"/>
          </p:nvPr>
        </p:nvSpPr>
        <p:spPr>
          <a:xfrm>
            <a:off x="342900" y="3352800"/>
            <a:ext cx="1676400" cy="1905000"/>
          </a:xfrm>
          <a:noFill/>
        </p:spPr>
        <p:txBody>
          <a:bodyPr anchor="t" anchorCtr="0"/>
          <a:lstStyle>
            <a:lvl1pPr marL="0" marR="0" indent="0" algn="r">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124700" y="3352800"/>
            <a:ext cx="1676400" cy="1905000"/>
          </a:xfrm>
          <a:noFill/>
        </p:spPr>
        <p:txBody>
          <a:bodyPr anchor="t" anchorCtr="0"/>
          <a:lstStyle>
            <a:lvl1pPr marL="0" marR="0" indent="0" algn="l">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
        <p:nvSpPr>
          <p:cNvPr id="14" name="Rectangle 7"/>
          <p:cNvSpPr>
            <a:spLocks noGrp="1"/>
          </p:cNvSpPr>
          <p:nvPr>
            <p:ph type="body" sz="quarter" idx="31" hasCustomPrompt="1"/>
          </p:nvPr>
        </p:nvSpPr>
        <p:spPr>
          <a:xfrm>
            <a:off x="7124700" y="1257300"/>
            <a:ext cx="1676400" cy="1905000"/>
          </a:xfrm>
        </p:spPr>
        <p:txBody>
          <a:bodyPr anchor="b" anchorCtr="0"/>
          <a:lstStyle>
            <a:lvl1pPr marL="0" marR="0" indent="0" algn="l">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Up Portrait with Title and Large Captio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2286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31"/>
          </p:nvPr>
        </p:nvSpPr>
        <p:spPr>
          <a:xfrm>
            <a:off x="46228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Picture Placeholder 7"/>
          <p:cNvSpPr>
            <a:spLocks noGrp="1"/>
          </p:cNvSpPr>
          <p:nvPr>
            <p:ph type="pic" sz="quarter" idx="30"/>
          </p:nvPr>
        </p:nvSpPr>
        <p:spPr>
          <a:xfrm>
            <a:off x="242526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9" name="Rectangle 7"/>
          <p:cNvSpPr>
            <a:spLocks noGrp="1"/>
          </p:cNvSpPr>
          <p:nvPr>
            <p:ph type="pic" sz="quarter" idx="32"/>
          </p:nvPr>
        </p:nvSpPr>
        <p:spPr>
          <a:xfrm>
            <a:off x="6816366"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p:cNvSpPr>
          <p:nvPr>
            <p:ph type="body" sz="quarter" idx="29" hasCustomPrompt="1"/>
          </p:nvPr>
        </p:nvSpPr>
        <p:spPr>
          <a:xfrm>
            <a:off x="228600" y="3733799"/>
            <a:ext cx="8610600" cy="457200"/>
          </a:xfrm>
        </p:spPr>
        <p:txBody>
          <a:bodyPr anchor="t" anchorCtr="0">
            <a:noAutofit/>
          </a:bodyPr>
          <a:lstStyle>
            <a:lvl1pPr marL="0" marR="0" indent="0" algn="l">
              <a:buFontTx/>
              <a:buNone/>
              <a:defRPr sz="2600" b="1" baseline="0">
                <a:solidFill>
                  <a:srgbClr val="FC7500"/>
                </a:solidFill>
              </a:defRPr>
            </a:lvl1pPr>
            <a:extLst/>
          </a:lstStyle>
          <a:p>
            <a:pPr lvl="0"/>
            <a:r>
              <a:rPr lang="en-US" dirty="0" smtClean="0"/>
              <a:t>Click to add title style</a:t>
            </a:r>
            <a:endParaRPr lang="en-US" dirty="0"/>
          </a:p>
        </p:txBody>
      </p:sp>
      <p:sp>
        <p:nvSpPr>
          <p:cNvPr id="12" name="Text Placeholder 11"/>
          <p:cNvSpPr>
            <a:spLocks noGrp="1"/>
          </p:cNvSpPr>
          <p:nvPr>
            <p:ph type="body" sz="quarter" idx="33" hasCustomPrompt="1"/>
          </p:nvPr>
        </p:nvSpPr>
        <p:spPr>
          <a:xfrm>
            <a:off x="228600" y="4343399"/>
            <a:ext cx="8610600" cy="1600200"/>
          </a:xfrm>
        </p:spPr>
        <p:txBody>
          <a:bodyPr>
            <a:normAutofit/>
          </a:bodyPr>
          <a:lstStyle>
            <a:lvl1pPr>
              <a:buNone/>
              <a:defRPr sz="2000">
                <a:solidFill>
                  <a:schemeClr val="tx1">
                    <a:lumMod val="75000"/>
                    <a:lumOff val="25000"/>
                  </a:schemeClr>
                </a:solidFill>
              </a:defRPr>
            </a:lvl1pPr>
          </a:lstStyle>
          <a:p>
            <a:pPr lvl="0"/>
            <a:r>
              <a:rPr lang="en-US" dirty="0" smtClean="0"/>
              <a:t>Click to add caption text</a:t>
            </a:r>
            <a:endParaRPr lang="en-US" dirty="0"/>
          </a:p>
        </p:txBody>
      </p:sp>
      <p:grpSp>
        <p:nvGrpSpPr>
          <p:cNvPr id="11" name="Group 10"/>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8/12/2015</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Up Mixe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3804047" cy="6858000"/>
          </a:xfrm>
          <a:prstGeom prst="rect">
            <a:avLst/>
          </a:prstGeom>
        </p:spPr>
      </p:pic>
      <p:sp>
        <p:nvSpPr>
          <p:cNvPr id="6" name="Rectangle 7"/>
          <p:cNvSpPr>
            <a:spLocks noGrp="1"/>
          </p:cNvSpPr>
          <p:nvPr>
            <p:ph type="pic" sz="quarter" idx="14"/>
          </p:nvPr>
        </p:nvSpPr>
        <p:spPr>
          <a:xfrm>
            <a:off x="762000" y="257665"/>
            <a:ext cx="4481957" cy="5990735"/>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noChangeAspect="1"/>
          </p:cNvSpPr>
          <p:nvPr>
            <p:ph type="pic" sz="quarter" idx="18"/>
          </p:nvPr>
        </p:nvSpPr>
        <p:spPr>
          <a:xfrm>
            <a:off x="5655438" y="257665"/>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Picture Placeholder 7"/>
          <p:cNvSpPr>
            <a:spLocks noGrp="1" noChangeAspect="1"/>
          </p:cNvSpPr>
          <p:nvPr>
            <p:ph type="pic" sz="quarter" idx="22"/>
          </p:nvPr>
        </p:nvSpPr>
        <p:spPr>
          <a:xfrm>
            <a:off x="5655438" y="23622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9" name="Rectangle 7"/>
          <p:cNvSpPr>
            <a:spLocks noGrp="1" noChangeAspect="1"/>
          </p:cNvSpPr>
          <p:nvPr>
            <p:ph type="pic" sz="quarter" idx="23"/>
          </p:nvPr>
        </p:nvSpPr>
        <p:spPr>
          <a:xfrm>
            <a:off x="5655438" y="44958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pPr/>
              <a:t>8/12/2015</a:t>
            </a:fld>
            <a:endParaRPr lang="en-US"/>
          </a:p>
        </p:txBody>
      </p:sp>
      <p:sp>
        <p:nvSpPr>
          <p:cNvPr id="13" name="Footer Placeholder 4"/>
          <p:cNvSpPr>
            <a:spLocks noGrp="1"/>
          </p:cNvSpPr>
          <p:nvPr>
            <p:ph type="ftr" sz="quarter" idx="11"/>
          </p:nvPr>
        </p:nvSpPr>
        <p:spPr>
          <a:xfrm>
            <a:off x="2971800" y="6553200"/>
            <a:ext cx="2895600" cy="304800"/>
          </a:xfrm>
        </p:spPr>
        <p:txBody>
          <a:bodyPr/>
          <a:lstStyle/>
          <a:p>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
        <p:nvSpPr>
          <p:cNvPr id="15" name="Rectangle 14"/>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6" name="Straight Connector 15"/>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bum Section ">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609600" y="4646839"/>
            <a:ext cx="7772400" cy="1362075"/>
          </a:xfrm>
        </p:spPr>
        <p:txBody>
          <a:bodyPr anchor="t"/>
          <a:lstStyle>
            <a:lvl1pPr algn="l">
              <a:defRPr sz="4000" b="1" cap="all">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314665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pPr/>
              <a:t>8/12/2015</a:t>
            </a:fld>
            <a:endParaRPr lang="en-US"/>
          </a:p>
        </p:txBody>
      </p:sp>
      <p:sp>
        <p:nvSpPr>
          <p:cNvPr id="10" name="Footer Placeholder 4"/>
          <p:cNvSpPr>
            <a:spLocks noGrp="1"/>
          </p:cNvSpPr>
          <p:nvPr>
            <p:ph type="ftr" sz="quarter" idx="11"/>
          </p:nvPr>
        </p:nvSpPr>
        <p:spPr>
          <a:xfrm>
            <a:off x="2971800" y="6553200"/>
            <a:ext cx="2895600" cy="304800"/>
          </a:xfrm>
        </p:spPr>
        <p:txBody>
          <a:bodyPr/>
          <a:lstStyle/>
          <a:p>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Up: 3 Landscape with 2 Portrai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609600" y="3480498"/>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17"/>
          </p:nvPr>
        </p:nvSpPr>
        <p:spPr>
          <a:xfrm>
            <a:off x="2881448" y="228600"/>
            <a:ext cx="5259410" cy="394455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Picture Placeholder 7"/>
          <p:cNvSpPr>
            <a:spLocks noGrp="1"/>
          </p:cNvSpPr>
          <p:nvPr>
            <p:ph type="pic" sz="quarter" idx="26"/>
          </p:nvPr>
        </p:nvSpPr>
        <p:spPr>
          <a:xfrm>
            <a:off x="609600" y="228601"/>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9" name="Rectangle 7"/>
          <p:cNvSpPr>
            <a:spLocks noGrp="1" noChangeAspect="1"/>
          </p:cNvSpPr>
          <p:nvPr>
            <p:ph type="pic" sz="quarter" idx="27"/>
          </p:nvPr>
        </p:nvSpPr>
        <p:spPr>
          <a:xfrm>
            <a:off x="5799895" y="4563306"/>
            <a:ext cx="2429706"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noChangeAspect="1"/>
          </p:cNvSpPr>
          <p:nvPr>
            <p:ph type="pic" sz="quarter" idx="28"/>
          </p:nvPr>
        </p:nvSpPr>
        <p:spPr>
          <a:xfrm>
            <a:off x="2895600" y="4563306"/>
            <a:ext cx="2512020"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pPr/>
              <a:t>8/12/2015</a:t>
            </a:fld>
            <a:endParaRPr lang="en-US"/>
          </a:p>
        </p:txBody>
      </p:sp>
      <p:sp>
        <p:nvSpPr>
          <p:cNvPr id="14" name="Footer Placeholder 4"/>
          <p:cNvSpPr>
            <a:spLocks noGrp="1"/>
          </p:cNvSpPr>
          <p:nvPr>
            <p:ph type="ftr" sz="quarter" idx="11"/>
          </p:nvPr>
        </p:nvSpPr>
        <p:spPr>
          <a:xfrm>
            <a:off x="2971800" y="6553200"/>
            <a:ext cx="2895600" cy="304800"/>
          </a:xfrm>
        </p:spPr>
        <p:txBody>
          <a:bodyPr/>
          <a:lstStyle/>
          <a:p>
            <a:endParaRPr lang="en-US"/>
          </a:p>
        </p:txBody>
      </p:sp>
      <p:sp>
        <p:nvSpPr>
          <p:cNvPr id="1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Up: 2 Landscape with 3 Portrait">
    <p:bg>
      <p:bgPr>
        <a:solidFill>
          <a:schemeClr val="bg1">
            <a:lumMod val="95000"/>
          </a:schemeClr>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FEED2B4-868F-4681-9E70-FF7ECCDC67D4}" type="datetimeFigureOut">
              <a:rPr lang="en-US" smtClean="0"/>
              <a:pPr/>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88FF4-1BD9-4AA8-B980-C7776087ABAF}" type="slidenum">
              <a:rPr lang="en-US" smtClean="0"/>
              <a:pPr/>
              <a:t>‹#›</a:t>
            </a:fld>
            <a:endParaRPr lang="en-US"/>
          </a:p>
        </p:txBody>
      </p:sp>
      <p:sp>
        <p:nvSpPr>
          <p:cNvPr id="10" name="Rectangle 7"/>
          <p:cNvSpPr>
            <a:spLocks noGrp="1"/>
          </p:cNvSpPr>
          <p:nvPr>
            <p:ph type="pic" sz="quarter" idx="26"/>
          </p:nvPr>
        </p:nvSpPr>
        <p:spPr>
          <a:xfrm>
            <a:off x="5291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1" name="Rectangle 7"/>
          <p:cNvSpPr>
            <a:spLocks noGrp="1"/>
          </p:cNvSpPr>
          <p:nvPr>
            <p:ph type="pic" sz="quarter" idx="29"/>
          </p:nvPr>
        </p:nvSpPr>
        <p:spPr>
          <a:xfrm>
            <a:off x="511374"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Font typeface="Arial" pitchFamily="34" charset="0"/>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2" name="Rectangle 7"/>
          <p:cNvSpPr>
            <a:spLocks noGrp="1"/>
          </p:cNvSpPr>
          <p:nvPr>
            <p:ph type="pic" sz="quarter" idx="30"/>
          </p:nvPr>
        </p:nvSpPr>
        <p:spPr>
          <a:xfrm>
            <a:off x="4780700"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3" name="Rectangle 7"/>
          <p:cNvSpPr>
            <a:spLocks noGrp="1"/>
          </p:cNvSpPr>
          <p:nvPr>
            <p:ph type="pic" sz="quarter" idx="27"/>
          </p:nvPr>
        </p:nvSpPr>
        <p:spPr>
          <a:xfrm>
            <a:off x="33104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p:cNvSpPr>
          <p:nvPr>
            <p:ph type="pic" sz="quarter" idx="28"/>
          </p:nvPr>
        </p:nvSpPr>
        <p:spPr>
          <a:xfrm>
            <a:off x="60917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Grid with Captions">
    <p:bg>
      <p:bgRef idx="1001">
        <a:schemeClr val="bg1"/>
      </p:bgRef>
    </p:bg>
    <p:spTree>
      <p:nvGrpSpPr>
        <p:cNvPr id="1" name=""/>
        <p:cNvGrpSpPr/>
        <p:nvPr/>
      </p:nvGrpSpPr>
      <p:grpSpPr>
        <a:xfrm>
          <a:off x="0" y="0"/>
          <a:ext cx="0" cy="0"/>
          <a:chOff x="0" y="0"/>
          <a:chExt cx="0" cy="0"/>
        </a:xfrm>
      </p:grpSpPr>
      <p:sp>
        <p:nvSpPr>
          <p:cNvPr id="65" name="Rectangle 64"/>
          <p:cNvSpPr/>
          <p:nvPr userDrawn="1"/>
        </p:nvSpPr>
        <p:spPr>
          <a:xfrm>
            <a:off x="46482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67"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33" name="Rectangle 32"/>
          <p:cNvSpPr/>
          <p:nvPr userDrawn="1"/>
        </p:nvSpPr>
        <p:spPr>
          <a:xfrm>
            <a:off x="46482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35"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7" name="Rectangle 26"/>
          <p:cNvSpPr/>
          <p:nvPr userDrawn="1"/>
        </p:nvSpPr>
        <p:spPr>
          <a:xfrm>
            <a:off x="2286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24384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24" name="Picture Placeholder 11"/>
          <p:cNvSpPr>
            <a:spLocks noGrp="1"/>
          </p:cNvSpPr>
          <p:nvPr>
            <p:ph type="pic" sz="quarter" idx="16"/>
          </p:nvPr>
        </p:nvSpPr>
        <p:spPr>
          <a:xfrm>
            <a:off x="68580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26"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29"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52" name="Rectangle 51"/>
          <p:cNvSpPr/>
          <p:nvPr userDrawn="1"/>
        </p:nvSpPr>
        <p:spPr>
          <a:xfrm>
            <a:off x="24408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54"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55"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56"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left</a:t>
            </a:r>
            <a:endParaRPr lang="en-US" dirty="0"/>
          </a:p>
        </p:txBody>
      </p:sp>
      <p:sp>
        <p:nvSpPr>
          <p:cNvPr id="57" name="Rectangle 56"/>
          <p:cNvSpPr/>
          <p:nvPr userDrawn="1"/>
        </p:nvSpPr>
        <p:spPr>
          <a:xfrm>
            <a:off x="68604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59"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left</a:t>
            </a:r>
            <a:endParaRPr lang="en-US" dirty="0"/>
          </a:p>
        </p:txBody>
      </p:sp>
      <p:sp>
        <p:nvSpPr>
          <p:cNvPr id="60" name="Rectangle 59"/>
          <p:cNvSpPr/>
          <p:nvPr userDrawn="1"/>
        </p:nvSpPr>
        <p:spPr>
          <a:xfrm>
            <a:off x="2286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1"/>
          <p:cNvSpPr>
            <a:spLocks noGrp="1"/>
          </p:cNvSpPr>
          <p:nvPr>
            <p:ph type="pic" sz="quarter" idx="27"/>
          </p:nvPr>
        </p:nvSpPr>
        <p:spPr>
          <a:xfrm>
            <a:off x="24359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62" name="Picture Placeholder 11"/>
          <p:cNvSpPr>
            <a:spLocks noGrp="1"/>
          </p:cNvSpPr>
          <p:nvPr>
            <p:ph type="pic" sz="quarter" idx="28"/>
          </p:nvPr>
        </p:nvSpPr>
        <p:spPr>
          <a:xfrm>
            <a:off x="68555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63"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64"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8"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pPr/>
              <a:t>8/12/2015</a:t>
            </a:fld>
            <a:endParaRPr lang="en-US"/>
          </a:p>
        </p:txBody>
      </p:sp>
      <p:sp>
        <p:nvSpPr>
          <p:cNvPr id="30" name="Footer Placeholder 7"/>
          <p:cNvSpPr>
            <a:spLocks noGrp="1"/>
          </p:cNvSpPr>
          <p:nvPr>
            <p:ph type="ftr" sz="quarter" idx="11"/>
          </p:nvPr>
        </p:nvSpPr>
        <p:spPr>
          <a:xfrm>
            <a:off x="3124200" y="6553200"/>
            <a:ext cx="2895600" cy="304800"/>
          </a:xfrm>
        </p:spPr>
        <p:txBody>
          <a:bodyPr/>
          <a:lstStyle/>
          <a:p>
            <a:endParaRPr lang="en-US"/>
          </a:p>
        </p:txBody>
      </p:sp>
      <p:sp>
        <p:nvSpPr>
          <p:cNvPr id="31"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Grid with Colored Captions">
    <p:bg>
      <p:bgPr>
        <a:solidFill>
          <a:schemeClr val="bg1"/>
        </a:solidFill>
        <a:effectLst/>
      </p:bgPr>
    </p:bg>
    <p:spTree>
      <p:nvGrpSpPr>
        <p:cNvPr id="1" name=""/>
        <p:cNvGrpSpPr/>
        <p:nvPr/>
      </p:nvGrpSpPr>
      <p:grpSpPr>
        <a:xfrm>
          <a:off x="0" y="0"/>
          <a:ext cx="0" cy="0"/>
          <a:chOff x="0" y="0"/>
          <a:chExt cx="0" cy="0"/>
        </a:xfrm>
      </p:grpSpPr>
      <p:sp>
        <p:nvSpPr>
          <p:cNvPr id="51" name="Rectangle 50"/>
          <p:cNvSpPr/>
          <p:nvPr userDrawn="1"/>
        </p:nvSpPr>
        <p:spPr>
          <a:xfrm>
            <a:off x="4648200" y="45582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53"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right</a:t>
            </a:r>
            <a:endParaRPr lang="en-US" dirty="0"/>
          </a:p>
        </p:txBody>
      </p:sp>
      <p:sp>
        <p:nvSpPr>
          <p:cNvPr id="35" name="Rectangle 34"/>
          <p:cNvSpPr/>
          <p:nvPr userDrawn="1"/>
        </p:nvSpPr>
        <p:spPr>
          <a:xfrm>
            <a:off x="4648200" y="2910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chemeClr val="accent1">
                    <a:lumMod val="75000"/>
                  </a:schemeClr>
                </a:solidFill>
              </a:defRPr>
            </a:lvl1pPr>
          </a:lstStyle>
          <a:p>
            <a:pPr lvl="0"/>
            <a:r>
              <a:rPr lang="en-US" dirty="0" smtClean="0"/>
              <a:t>CLICK TO ADD TITLE</a:t>
            </a:r>
            <a:endParaRPr lang="en-US" dirty="0"/>
          </a:p>
        </p:txBody>
      </p:sp>
      <p:sp>
        <p:nvSpPr>
          <p:cNvPr id="37"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30" name="Rectangle 29"/>
          <p:cNvSpPr/>
          <p:nvPr userDrawn="1"/>
        </p:nvSpPr>
        <p:spPr>
          <a:xfrm>
            <a:off x="228600" y="2910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C7500"/>
              </a:solidFill>
            </a:endParaRPr>
          </a:p>
        </p:txBody>
      </p:sp>
      <p:sp>
        <p:nvSpPr>
          <p:cNvPr id="31" name="Picture Placeholder 11"/>
          <p:cNvSpPr>
            <a:spLocks noGrp="1"/>
          </p:cNvSpPr>
          <p:nvPr>
            <p:ph type="pic" sz="quarter" idx="13"/>
          </p:nvPr>
        </p:nvSpPr>
        <p:spPr>
          <a:xfrm>
            <a:off x="2435942" y="295275"/>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32" name="Picture Placeholder 11"/>
          <p:cNvSpPr>
            <a:spLocks noGrp="1"/>
          </p:cNvSpPr>
          <p:nvPr>
            <p:ph type="pic" sz="quarter" idx="16"/>
          </p:nvPr>
        </p:nvSpPr>
        <p:spPr>
          <a:xfrm>
            <a:off x="6855542"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33"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34"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right</a:t>
            </a:r>
            <a:endParaRPr lang="en-US" dirty="0"/>
          </a:p>
        </p:txBody>
      </p:sp>
      <p:sp>
        <p:nvSpPr>
          <p:cNvPr id="38" name="Rectangle 37"/>
          <p:cNvSpPr/>
          <p:nvPr userDrawn="1"/>
        </p:nvSpPr>
        <p:spPr>
          <a:xfrm>
            <a:off x="2440857" y="2424610"/>
            <a:ext cx="2057400" cy="199499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40"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41"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42"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left</a:t>
            </a:r>
            <a:endParaRPr lang="en-US" dirty="0"/>
          </a:p>
        </p:txBody>
      </p:sp>
      <p:sp>
        <p:nvSpPr>
          <p:cNvPr id="43" name="Rectangle 42"/>
          <p:cNvSpPr/>
          <p:nvPr userDrawn="1"/>
        </p:nvSpPr>
        <p:spPr>
          <a:xfrm>
            <a:off x="6860457" y="2424610"/>
            <a:ext cx="2057400" cy="19949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45"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left</a:t>
            </a:r>
            <a:endParaRPr lang="en-US" dirty="0"/>
          </a:p>
        </p:txBody>
      </p:sp>
      <p:sp>
        <p:nvSpPr>
          <p:cNvPr id="46" name="Rectangle 45"/>
          <p:cNvSpPr/>
          <p:nvPr userDrawn="1"/>
        </p:nvSpPr>
        <p:spPr>
          <a:xfrm>
            <a:off x="228600" y="45582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icture Placeholder 11"/>
          <p:cNvSpPr>
            <a:spLocks noGrp="1"/>
          </p:cNvSpPr>
          <p:nvPr>
            <p:ph type="pic" sz="quarter" idx="27"/>
          </p:nvPr>
        </p:nvSpPr>
        <p:spPr>
          <a:xfrm>
            <a:off x="2438400"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48" name="Picture Placeholder 11"/>
          <p:cNvSpPr>
            <a:spLocks noGrp="1"/>
          </p:cNvSpPr>
          <p:nvPr>
            <p:ph type="pic" sz="quarter" idx="28"/>
          </p:nvPr>
        </p:nvSpPr>
        <p:spPr>
          <a:xfrm>
            <a:off x="6858000"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49"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chemeClr val="accent1">
                    <a:lumMod val="75000"/>
                  </a:schemeClr>
                </a:solidFill>
              </a:defRPr>
            </a:lvl1pPr>
          </a:lstStyle>
          <a:p>
            <a:pPr lvl="0"/>
            <a:r>
              <a:rPr lang="en-US" dirty="0" smtClean="0"/>
              <a:t>CLICK TO ADD TITLE</a:t>
            </a:r>
            <a:endParaRPr lang="en-US" dirty="0"/>
          </a:p>
        </p:txBody>
      </p:sp>
      <p:sp>
        <p:nvSpPr>
          <p:cNvPr id="50"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9"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pPr/>
              <a:t>8/12/2015</a:t>
            </a:fld>
            <a:endParaRPr lang="en-US"/>
          </a:p>
        </p:txBody>
      </p:sp>
      <p:sp>
        <p:nvSpPr>
          <p:cNvPr id="54" name="Footer Placeholder 7"/>
          <p:cNvSpPr>
            <a:spLocks noGrp="1"/>
          </p:cNvSpPr>
          <p:nvPr>
            <p:ph type="ftr" sz="quarter" idx="11"/>
          </p:nvPr>
        </p:nvSpPr>
        <p:spPr>
          <a:xfrm>
            <a:off x="3124200" y="6553200"/>
            <a:ext cx="2895600" cy="304800"/>
          </a:xfrm>
        </p:spPr>
        <p:txBody>
          <a:bodyPr/>
          <a:lstStyle/>
          <a:p>
            <a:endParaRPr lang="en-US"/>
          </a:p>
        </p:txBody>
      </p:sp>
      <p:sp>
        <p:nvSpPr>
          <p:cNvPr id="55"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anoramic with Caption">
    <p:bg>
      <p:bgPr>
        <a:solidFill>
          <a:schemeClr val="bg1">
            <a:lumMod val="95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3804047" cy="6858000"/>
          </a:xfrm>
          <a:prstGeom prst="rect">
            <a:avLst/>
          </a:prstGeom>
        </p:spPr>
      </p:pic>
      <p:sp>
        <p:nvSpPr>
          <p:cNvPr id="7" name="W¥ل云玗İαЂôÁûÂÚ丫:Pïçtúrê Plå¢éhõlðér 表¥鷗字㌍ 表_W 2"/>
          <p:cNvSpPr>
            <a:spLocks noGrp="1"/>
          </p:cNvSpPr>
          <p:nvPr>
            <p:ph type="pic" sz="quarter" idx="30"/>
          </p:nvPr>
        </p:nvSpPr>
        <p:spPr>
          <a:xfrm>
            <a:off x="466724" y="1371599"/>
            <a:ext cx="8191501" cy="2771776"/>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W¥ل云玗İαЂÕØÚáÛ丫:Téxt Plàçèhòlðêr 表¥鷗字㌍_W 3"/>
          <p:cNvSpPr>
            <a:spLocks noGrp="1"/>
          </p:cNvSpPr>
          <p:nvPr>
            <p:ph type="body" sz="quarter" idx="31" hasCustomPrompt="1"/>
          </p:nvPr>
        </p:nvSpPr>
        <p:spPr>
          <a:xfrm>
            <a:off x="457200" y="4343400"/>
            <a:ext cx="8229600" cy="1447800"/>
          </a:xfrm>
          <a:solidFill>
            <a:schemeClr val="bg1"/>
          </a:solidFill>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smtClean="0"/>
              <a:t>Click to add caption</a:t>
            </a:r>
            <a:endParaRPr lang="en-US" dirty="0"/>
          </a:p>
        </p:txBody>
      </p:sp>
      <p:grpSp>
        <p:nvGrpSpPr>
          <p:cNvPr id="9" name="Group 8"/>
          <p:cNvGrpSpPr/>
          <p:nvPr userDrawn="1"/>
        </p:nvGrpSpPr>
        <p:grpSpPr>
          <a:xfrm rot="5400000">
            <a:off x="4277032" y="1991032"/>
            <a:ext cx="589936" cy="9144000"/>
            <a:chOff x="8524568" y="0"/>
            <a:chExt cx="589936" cy="6858000"/>
          </a:xfrm>
        </p:grpSpPr>
        <p:sp>
          <p:nvSpPr>
            <p:cNvPr id="10" name="Rectangle 9"/>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1" name="Straight Connector 10"/>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2"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8/12/2015</a:t>
            </a:fld>
            <a:endParaRPr lang="en-US" dirty="0"/>
          </a:p>
        </p:txBody>
      </p:sp>
      <p:sp>
        <p:nvSpPr>
          <p:cNvPr id="13"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4"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quare with Caption">
    <p:spTree>
      <p:nvGrpSpPr>
        <p:cNvPr id="1" name=""/>
        <p:cNvGrpSpPr/>
        <p:nvPr/>
      </p:nvGrpSpPr>
      <p:grpSpPr>
        <a:xfrm>
          <a:off x="0" y="0"/>
          <a:ext cx="0" cy="0"/>
          <a:chOff x="0" y="0"/>
          <a:chExt cx="0" cy="0"/>
        </a:xfrm>
      </p:grpSpPr>
      <p:sp>
        <p:nvSpPr>
          <p:cNvPr id="8" name="Rectangle 7"/>
          <p:cNvSpPr/>
          <p:nvPr userDrawn="1"/>
        </p:nvSpPr>
        <p:spPr>
          <a:xfrm rot="5400000">
            <a:off x="4301613" y="1966451"/>
            <a:ext cx="540774" cy="9144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9" name="Straight Connector 8"/>
          <p:cNvCxnSpPr/>
          <p:nvPr userDrawn="1"/>
        </p:nvCxnSpPr>
        <p:spPr>
          <a:xfrm rot="10800000">
            <a:off x="0" y="6858000"/>
            <a:ext cx="9144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userDrawn="1">
            <p:ph type="dt" sz="half" idx="10"/>
          </p:nvPr>
        </p:nvSpPr>
        <p:spPr/>
        <p:txBody>
          <a:bodyPr/>
          <a:lstStyle>
            <a:lvl1pPr>
              <a:defRPr>
                <a:solidFill>
                  <a:schemeClr val="bg1"/>
                </a:solidFill>
              </a:defRPr>
            </a:lvl1pPr>
          </a:lstStyle>
          <a:p>
            <a:fld id="{EFEED2B4-868F-4681-9E70-FF7ECCDC67D4}" type="datetimeFigureOut">
              <a:rPr lang="en-US" smtClean="0"/>
              <a:pPr/>
              <a:t>8/12/2015</a:t>
            </a:fld>
            <a:endParaRPr lang="en-US" dirty="0"/>
          </a:p>
        </p:txBody>
      </p:sp>
      <p:sp>
        <p:nvSpPr>
          <p:cNvPr id="4" name="Footer Placeholder 3"/>
          <p:cNvSpPr>
            <a:spLocks noGrp="1"/>
          </p:cNvSpPr>
          <p:nvPr userDrawn="1">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W¥ل云玗İαЂôÁûÂÚ丫:Pïçtúrê Plå¢éhõlðér 表¥鷗字㌍ 表_W 3"/>
          <p:cNvSpPr>
            <a:spLocks noGrp="1" noChangeAspect="1"/>
          </p:cNvSpPr>
          <p:nvPr userDrawn="1">
            <p:ph type="pic" sz="quarter" idx="13"/>
          </p:nvPr>
        </p:nvSpPr>
        <p:spPr>
          <a:xfrm>
            <a:off x="2974073" y="609600"/>
            <a:ext cx="3198127" cy="3200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userDrawn="1">
            <p:ph type="body" sz="quarter" idx="15" hasCustomPrompt="1"/>
          </p:nvPr>
        </p:nvSpPr>
        <p:spPr>
          <a:xfrm>
            <a:off x="2971800" y="4038600"/>
            <a:ext cx="3200400" cy="1600200"/>
          </a:xfrm>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smtClean="0"/>
              <a:t>Click to add caption</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ortrai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p:cNvSpPr>
          <p:nvPr>
            <p:ph type="pic" sz="quarter" idx="13"/>
          </p:nvPr>
        </p:nvSpPr>
        <p:spPr>
          <a:xfrm>
            <a:off x="645701" y="290540"/>
            <a:ext cx="4307299" cy="572926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0" name="Rectangle 6"/>
          <p:cNvSpPr>
            <a:spLocks noGrp="1"/>
          </p:cNvSpPr>
          <p:nvPr>
            <p:ph type="body" sz="quarter" idx="14" hasCustomPrompt="1"/>
          </p:nvPr>
        </p:nvSpPr>
        <p:spPr>
          <a:xfrm>
            <a:off x="5343525" y="2859716"/>
            <a:ext cx="3181350" cy="3181350"/>
          </a:xfrm>
        </p:spPr>
        <p:txBody>
          <a:bodyPr tIns="91440" bIns="91440" anchor="b" anchorCtr="0">
            <a:noAutofit/>
          </a:bodyPr>
          <a:lstStyle>
            <a:lvl1pPr marL="0" marR="0" indent="0" algn="l" rtl="0" latinLnBrk="0">
              <a:spcBef>
                <a:spcPct val="20000"/>
              </a:spcBef>
              <a:buFontTx/>
              <a:buNone/>
              <a:defRPr sz="1800" i="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grpSp>
        <p:nvGrpSpPr>
          <p:cNvPr id="13" name="Group 12"/>
          <p:cNvGrpSpPr/>
          <p:nvPr userDrawn="1"/>
        </p:nvGrpSpPr>
        <p:grpSpPr>
          <a:xfrm rot="5400000">
            <a:off x="4277032" y="1991032"/>
            <a:ext cx="589936" cy="9144000"/>
            <a:chOff x="8524568" y="0"/>
            <a:chExt cx="589936" cy="6858000"/>
          </a:xfrm>
        </p:grpSpPr>
        <p:sp>
          <p:nvSpPr>
            <p:cNvPr id="14" name="Rectangle 13"/>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6"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8/12/2015</a:t>
            </a:fld>
            <a:endParaRPr lang="en-US" dirty="0"/>
          </a:p>
        </p:txBody>
      </p:sp>
      <p:sp>
        <p:nvSpPr>
          <p:cNvPr id="17"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8"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8" name="Rectangle 7"/>
          <p:cNvSpPr/>
          <p:nvPr userDrawn="1"/>
        </p:nvSpPr>
        <p:spPr>
          <a:xfrm>
            <a:off x="0" y="6096000"/>
            <a:ext cx="853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0" y="0"/>
            <a:ext cx="8534400" cy="6096000"/>
          </a:xfrm>
        </p:spPr>
        <p:txBody>
          <a:bodyPr/>
          <a:lstStyle>
            <a:lvl1pPr algn="ctr">
              <a:buNone/>
              <a:defRPr>
                <a:solidFill>
                  <a:schemeClr val="tx1">
                    <a:lumMod val="85000"/>
                    <a:lumOff val="15000"/>
                  </a:schemeClr>
                </a:solidFill>
              </a:defRPr>
            </a:lvl1pPr>
          </a:lstStyle>
          <a:p>
            <a:r>
              <a:rPr lang="en-US" smtClean="0"/>
              <a:t>Click icon to add picture</a:t>
            </a:r>
            <a:endParaRPr lang="en-US" dirty="0"/>
          </a:p>
        </p:txBody>
      </p:sp>
      <p:sp>
        <p:nvSpPr>
          <p:cNvPr id="2" name="Title 1"/>
          <p:cNvSpPr>
            <a:spLocks noGrp="1"/>
          </p:cNvSpPr>
          <p:nvPr>
            <p:ph type="title"/>
          </p:nvPr>
        </p:nvSpPr>
        <p:spPr>
          <a:xfrm>
            <a:off x="152400" y="6172200"/>
            <a:ext cx="8229600" cy="571500"/>
          </a:xfrm>
        </p:spPr>
        <p:txBody>
          <a:bodyPr>
            <a:noAutofit/>
          </a:bodyPr>
          <a:lstStyle>
            <a:lvl1pPr algn="l">
              <a:defRPr sz="3600" b="1">
                <a:solidFill>
                  <a:schemeClr val="tx1">
                    <a:lumMod val="85000"/>
                    <a:lumOff val="15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Page Photo with Titl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EED2B4-868F-4681-9E70-FF7ECCDC67D4}"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8FF4-1BD9-4AA8-B980-C7776087ABAF}" type="slidenum">
              <a:rPr lang="en-US" smtClean="0"/>
              <a:pPr/>
              <a:t>‹#›</a:t>
            </a:fld>
            <a:endParaRPr lang="en-US"/>
          </a:p>
        </p:txBody>
      </p:sp>
      <p:sp>
        <p:nvSpPr>
          <p:cNvPr id="8" name="Rectangle 6"/>
          <p:cNvSpPr>
            <a:spLocks noGrp="1" noChangeAspect="1"/>
          </p:cNvSpPr>
          <p:nvPr>
            <p:ph type="pic" sz="quarter" idx="13"/>
          </p:nvPr>
        </p:nvSpPr>
        <p:spPr>
          <a:xfrm>
            <a:off x="0" y="0"/>
            <a:ext cx="9144000" cy="6858000"/>
          </a:xfrm>
          <a:no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lumMod val="75000"/>
                    <a:lumOff val="25000"/>
                  </a:schemeClr>
                </a:solidFill>
                <a:latin typeface="+mn-lt"/>
                <a:ea typeface="+mn-ea"/>
                <a:cs typeface="+mn-cs"/>
              </a:defRPr>
            </a:lvl1pPr>
            <a:extLst/>
          </a:lstStyle>
          <a:p>
            <a:pPr marL="0" marR="0" indent="0" algn="ctr">
              <a:buFontTx/>
              <a:buNone/>
            </a:pPr>
            <a:r>
              <a:rPr lang="en-US" i="0" smtClean="0"/>
              <a:t>Click icon to add picture</a:t>
            </a:r>
            <a:endParaRPr lang="en-US" i="0" dirty="0"/>
          </a:p>
        </p:txBody>
      </p:sp>
      <p:sp>
        <p:nvSpPr>
          <p:cNvPr id="12"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smtClean="0"/>
              <a:t>Click to add Title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Color">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pPr/>
              <a:t>8/12/2015</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7"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bum Section with 3 Portrait">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2"/>
          <p:cNvSpPr>
            <a:spLocks noGrp="1"/>
          </p:cNvSpPr>
          <p:nvPr>
            <p:ph type="title" hasCustomPrompt="1"/>
          </p:nvPr>
        </p:nvSpPr>
        <p:spPr>
          <a:xfrm>
            <a:off x="457200" y="3390900"/>
            <a:ext cx="7781730" cy="990600"/>
          </a:xfrm>
        </p:spPr>
        <p:txBody>
          <a:bodyPr vert="horz" bIns="0" anchor="b" anchorCtr="0">
            <a:normAutofit/>
          </a:bodyPr>
          <a:lstStyle>
            <a:lvl1pPr>
              <a:defRPr sz="4400" b="1" baseline="0">
                <a:solidFill>
                  <a:srgbClr val="FC7500"/>
                </a:solidFill>
              </a:defRPr>
            </a:lvl1pPr>
            <a:extLst/>
          </a:lstStyle>
          <a:p>
            <a:r>
              <a:rPr lang="en-US" dirty="0" smtClean="0"/>
              <a:t>Click to add section title</a:t>
            </a:r>
            <a:endParaRPr lang="en-US" dirty="0"/>
          </a:p>
        </p:txBody>
      </p:sp>
      <p:sp>
        <p:nvSpPr>
          <p:cNvPr id="9" name="Rectangle 11"/>
          <p:cNvSpPr>
            <a:spLocks noGrp="1"/>
          </p:cNvSpPr>
          <p:nvPr>
            <p:ph type="body" sz="quarter" idx="14" hasCustomPrompt="1"/>
          </p:nvPr>
        </p:nvSpPr>
        <p:spPr>
          <a:xfrm>
            <a:off x="457200" y="4572000"/>
            <a:ext cx="7772400" cy="838200"/>
          </a:xfrm>
        </p:spPr>
        <p:txBody>
          <a:bodyPr vert="horz" tIns="0"/>
          <a:lstStyle>
            <a:lvl1pPr algn="ctr">
              <a:buFontTx/>
              <a:buNone/>
              <a:defRPr sz="1800">
                <a:solidFill>
                  <a:schemeClr val="tx1">
                    <a:lumMod val="75000"/>
                    <a:lumOff val="25000"/>
                  </a:schemeClr>
                </a:solidFill>
              </a:defRPr>
            </a:lvl1pPr>
            <a:extLst/>
          </a:lstStyle>
          <a:p>
            <a:pPr lvl="0"/>
            <a:r>
              <a:rPr lang="en-US" dirty="0" smtClean="0"/>
              <a:t>Click to add subtitle</a:t>
            </a:r>
            <a:endParaRPr lang="en-US" dirty="0"/>
          </a:p>
        </p:txBody>
      </p:sp>
      <p:sp>
        <p:nvSpPr>
          <p:cNvPr id="10" name="Rectangle 6"/>
          <p:cNvSpPr>
            <a:spLocks noGrp="1"/>
          </p:cNvSpPr>
          <p:nvPr>
            <p:ph type="pic" sz="quarter" idx="11"/>
          </p:nvPr>
        </p:nvSpPr>
        <p:spPr>
          <a:xfrm>
            <a:off x="490868"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algn="ctr">
              <a:buFontTx/>
              <a:buNone/>
            </a:pPr>
            <a:r>
              <a:rPr lang="en-US" sz="2000" smtClean="0"/>
              <a:t>Click icon to add picture</a:t>
            </a:r>
            <a:endParaRPr lang="en-US" sz="2000" dirty="0"/>
          </a:p>
        </p:txBody>
      </p:sp>
      <p:sp>
        <p:nvSpPr>
          <p:cNvPr id="11" name="Rectangle 6"/>
          <p:cNvSpPr>
            <a:spLocks noGrp="1"/>
          </p:cNvSpPr>
          <p:nvPr>
            <p:ph type="pic" sz="quarter" idx="15"/>
          </p:nvPr>
        </p:nvSpPr>
        <p:spPr>
          <a:xfrm>
            <a:off x="3179134"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smtClean="0"/>
              <a:t>Click icon to add picture</a:t>
            </a:r>
            <a:endParaRPr lang="en-US" sz="2000" dirty="0"/>
          </a:p>
        </p:txBody>
      </p:sp>
      <p:sp>
        <p:nvSpPr>
          <p:cNvPr id="12" name="Rectangle 6"/>
          <p:cNvSpPr>
            <a:spLocks noGrp="1"/>
          </p:cNvSpPr>
          <p:nvPr>
            <p:ph type="pic" sz="quarter" idx="16"/>
          </p:nvPr>
        </p:nvSpPr>
        <p:spPr>
          <a:xfrm>
            <a:off x="5867400"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smtClean="0"/>
              <a:t>Click icon to add picture</a:t>
            </a:r>
            <a:endParaRPr lang="en-US" sz="2000" dirty="0"/>
          </a:p>
        </p:txBody>
      </p:sp>
      <p:sp>
        <p:nvSpPr>
          <p:cNvPr id="18"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pPr/>
              <a:t>8/12/2015</a:t>
            </a:fld>
            <a:endParaRPr lang="en-US"/>
          </a:p>
        </p:txBody>
      </p:sp>
      <p:sp>
        <p:nvSpPr>
          <p:cNvPr id="19" name="Footer Placeholder 4"/>
          <p:cNvSpPr>
            <a:spLocks noGrp="1"/>
          </p:cNvSpPr>
          <p:nvPr>
            <p:ph type="ftr" sz="quarter" idx="17"/>
          </p:nvPr>
        </p:nvSpPr>
        <p:spPr>
          <a:xfrm>
            <a:off x="2971800" y="6553200"/>
            <a:ext cx="2895600" cy="304800"/>
          </a:xfrm>
        </p:spPr>
        <p:txBody>
          <a:bodyPr/>
          <a:lstStyle/>
          <a:p>
            <a:endParaRPr lang="en-US"/>
          </a:p>
        </p:txBody>
      </p:sp>
      <p:sp>
        <p:nvSpPr>
          <p:cNvPr id="20"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
        <p:nvSpPr>
          <p:cNvPr id="21" name="Rectangle 20"/>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22" name="Straight Connector 21"/>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ndscape with Transparent Caption">
    <p:spTree>
      <p:nvGrpSpPr>
        <p:cNvPr id="1" name=""/>
        <p:cNvGrpSpPr/>
        <p:nvPr/>
      </p:nvGrpSpPr>
      <p:grpSpPr>
        <a:xfrm>
          <a:off x="0" y="0"/>
          <a:ext cx="0" cy="0"/>
          <a:chOff x="0" y="0"/>
          <a:chExt cx="0" cy="0"/>
        </a:xfrm>
      </p:grpSpPr>
      <p:sp>
        <p:nvSpPr>
          <p:cNvPr id="6" name="Rectangle 9"/>
          <p:cNvSpPr>
            <a:spLocks noGrp="1" noChangeAspect="1"/>
          </p:cNvSpPr>
          <p:nvPr>
            <p:ph type="pic" sz="quarter" idx="14"/>
          </p:nvPr>
        </p:nvSpPr>
        <p:spPr>
          <a:xfrm>
            <a:off x="1143000" y="762000"/>
            <a:ext cx="6299200" cy="4724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pPr/>
              <a:t>8/12/2015</a:t>
            </a:fld>
            <a:endParaRPr lang="en-US"/>
          </a:p>
        </p:txBody>
      </p:sp>
      <p:sp>
        <p:nvSpPr>
          <p:cNvPr id="10" name="Footer Placeholder 4"/>
          <p:cNvSpPr>
            <a:spLocks noGrp="1"/>
          </p:cNvSpPr>
          <p:nvPr>
            <p:ph type="ftr" sz="quarter" idx="11"/>
          </p:nvPr>
        </p:nvSpPr>
        <p:spPr>
          <a:xfrm>
            <a:off x="2971800" y="6553200"/>
            <a:ext cx="2895600" cy="304800"/>
          </a:xfrm>
        </p:spPr>
        <p:txBody>
          <a:bodyPr/>
          <a:lstStyle/>
          <a:p>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
        <p:nvSpPr>
          <p:cNvPr id="12" name="Rectangle 11"/>
          <p:cNvSpPr/>
          <p:nvPr userDrawn="1"/>
        </p:nvSpPr>
        <p:spPr>
          <a:xfrm>
            <a:off x="1170166" y="5669280"/>
            <a:ext cx="6297434" cy="73152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6" hasCustomPrompt="1"/>
          </p:nvPr>
        </p:nvSpPr>
        <p:spPr>
          <a:xfrm>
            <a:off x="1219199" y="5715000"/>
            <a:ext cx="6191693" cy="632637"/>
          </a:xfrm>
          <a:solidFill>
            <a:schemeClr val="tx1">
              <a:alpha val="35000"/>
            </a:schemeClr>
          </a:solidFill>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3000" b="1" kern="1200" dirty="0" smtClean="0">
                <a:solidFill>
                  <a:schemeClr val="tx1">
                    <a:lumMod val="85000"/>
                    <a:lumOff val="15000"/>
                  </a:schemeClr>
                </a:solidFill>
                <a:latin typeface="Arial" pitchFamily="34" charset="0"/>
                <a:ea typeface="+mn-ea"/>
                <a:cs typeface="Arial" pitchFamily="34" charset="0"/>
              </a:defRPr>
            </a:lvl1pPr>
          </a:lstStyle>
          <a:p>
            <a:pPr lvl="0"/>
            <a:r>
              <a:rPr lang="en-US" dirty="0" smtClean="0"/>
              <a:t>Click to add title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1676400" y="4800600"/>
            <a:ext cx="5486400" cy="566738"/>
          </a:xfrm>
          <a:solidFill>
            <a:srgbClr val="FC7500"/>
          </a:solidFill>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76400" y="612775"/>
            <a:ext cx="5486400" cy="4114800"/>
          </a:xfrm>
          <a:solidFill>
            <a:schemeClr val="bg1">
              <a:lumMod val="95000"/>
            </a:schemeClr>
          </a:solidFill>
        </p:spPr>
        <p:txBody>
          <a:bodyPr/>
          <a:lstStyle>
            <a:lvl1pPr marL="0" indent="0" algn="ctr">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5443538"/>
            <a:ext cx="5486400" cy="804862"/>
          </a:xfrm>
        </p:spPr>
        <p:txBody>
          <a:bodyPr>
            <a:normAutofit/>
          </a:bodyPr>
          <a:lstStyle>
            <a:lvl1pPr marL="0" indent="0">
              <a:buNone/>
              <a:defRPr sz="16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pPr/>
              <a:t>8/12/2015</a:t>
            </a:fld>
            <a:endParaRPr lang="en-US"/>
          </a:p>
        </p:txBody>
      </p:sp>
      <p:sp>
        <p:nvSpPr>
          <p:cNvPr id="11" name="Footer Placeholder 4"/>
          <p:cNvSpPr>
            <a:spLocks noGrp="1"/>
          </p:cNvSpPr>
          <p:nvPr>
            <p:ph type="ftr" sz="quarter" idx="11"/>
          </p:nvPr>
        </p:nvSpPr>
        <p:spPr>
          <a:xfrm>
            <a:off x="2971800" y="6553200"/>
            <a:ext cx="2895600" cy="304800"/>
          </a:xfrm>
        </p:spPr>
        <p:txBody>
          <a:bodyPr/>
          <a:lstStyle/>
          <a:p>
            <a:endParaRPr lang="en-US"/>
          </a:p>
        </p:txBody>
      </p:sp>
      <p:sp>
        <p:nvSpPr>
          <p:cNvPr id="12"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3804047" cy="6858000"/>
          </a:xfrm>
          <a:prstGeom prst="rect">
            <a:avLst/>
          </a:prstGeom>
        </p:spPr>
      </p:pic>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pPr/>
              <a:t>8/12/2015</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9"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
        <p:nvSpPr>
          <p:cNvPr id="12" name="Rectangle 9"/>
          <p:cNvSpPr>
            <a:spLocks noGrp="1" noChangeAspect="1"/>
          </p:cNvSpPr>
          <p:nvPr>
            <p:ph type="pic" sz="quarter" idx="14"/>
          </p:nvPr>
        </p:nvSpPr>
        <p:spPr>
          <a:xfrm>
            <a:off x="1244600" y="304800"/>
            <a:ext cx="6299200" cy="4724400"/>
          </a:xfrm>
          <a:solidFill>
            <a:schemeClr val="bg1">
              <a:lumMod val="95000"/>
            </a:schemeClr>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sz="2800" i="0" smtClean="0">
                <a:solidFill>
                  <a:schemeClr val="tx1">
                    <a:lumMod val="50000"/>
                    <a:lumOff val="50000"/>
                  </a:schemeClr>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14" name="Text Placeholder 13"/>
          <p:cNvSpPr>
            <a:spLocks noGrp="1"/>
          </p:cNvSpPr>
          <p:nvPr>
            <p:ph type="body" sz="quarter" idx="15" hasCustomPrompt="1"/>
          </p:nvPr>
        </p:nvSpPr>
        <p:spPr>
          <a:xfrm>
            <a:off x="457200" y="5181600"/>
            <a:ext cx="7848600" cy="457200"/>
          </a:xfrm>
        </p:spPr>
        <p:txBody>
          <a:bodyPr>
            <a:normAutofit/>
          </a:bodyPr>
          <a:lstStyle>
            <a:lvl1pPr>
              <a:buNone/>
              <a:defRPr sz="2400" b="1" baseline="0">
                <a:solidFill>
                  <a:srgbClr val="FC7500"/>
                </a:solidFill>
              </a:defRPr>
            </a:lvl1pPr>
          </a:lstStyle>
          <a:p>
            <a:pPr lvl="0"/>
            <a:r>
              <a:rPr lang="en-US" dirty="0" smtClean="0"/>
              <a:t>Click to add title</a:t>
            </a:r>
            <a:endParaRPr lang="en-US" dirty="0"/>
          </a:p>
        </p:txBody>
      </p:sp>
      <p:sp>
        <p:nvSpPr>
          <p:cNvPr id="16" name="Text Placeholder 15"/>
          <p:cNvSpPr>
            <a:spLocks noGrp="1"/>
          </p:cNvSpPr>
          <p:nvPr>
            <p:ph type="body" sz="quarter" idx="16" hasCustomPrompt="1"/>
          </p:nvPr>
        </p:nvSpPr>
        <p:spPr>
          <a:xfrm>
            <a:off x="457200" y="5715000"/>
            <a:ext cx="7848600" cy="685800"/>
          </a:xfrm>
        </p:spPr>
        <p:txBody>
          <a:bodyPr>
            <a:noAutofit/>
          </a:bodyPr>
          <a:lstStyle>
            <a:lvl1pPr>
              <a:buNone/>
              <a:defRPr sz="1800" baseline="0">
                <a:solidFill>
                  <a:schemeClr val="tx1">
                    <a:lumMod val="75000"/>
                    <a:lumOff val="25000"/>
                  </a:schemeClr>
                </a:solidFill>
              </a:defRPr>
            </a:lvl1pPr>
          </a:lstStyle>
          <a:p>
            <a:pPr lvl="0"/>
            <a:r>
              <a:rPr lang="en-US" dirty="0" smtClean="0"/>
              <a:t>Click to add text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ndscape">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477079" y="228600"/>
            <a:ext cx="8189844" cy="6172200"/>
          </a:xfrm>
          <a:prstGeom prst="rect">
            <a:avLst/>
          </a:prstGeom>
          <a:noFill/>
          <a:ln w="117475" cmpd="thinThick">
            <a:solidFill>
              <a:srgbClr val="FC75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p:cNvSpPr>
            <a:spLocks noGrp="1" noChangeAspect="1"/>
          </p:cNvSpPr>
          <p:nvPr>
            <p:ph type="pic" sz="quarter" idx="13"/>
          </p:nvPr>
        </p:nvSpPr>
        <p:spPr>
          <a:xfrm>
            <a:off x="551994" y="299695"/>
            <a:ext cx="8040013" cy="6030010"/>
          </a:xfrm>
          <a:solidFill>
            <a:schemeClr val="bg1"/>
          </a:solidFill>
          <a:ln w="57150">
            <a:noFill/>
          </a:ln>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8"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pPr/>
              <a:t>8/12/2015</a:t>
            </a:fld>
            <a:endParaRPr lang="en-US"/>
          </a:p>
        </p:txBody>
      </p:sp>
      <p:sp>
        <p:nvSpPr>
          <p:cNvPr id="9" name="Footer Placeholder 4"/>
          <p:cNvSpPr>
            <a:spLocks noGrp="1"/>
          </p:cNvSpPr>
          <p:nvPr>
            <p:ph type="ftr" sz="quarter" idx="11"/>
          </p:nvPr>
        </p:nvSpPr>
        <p:spPr>
          <a:xfrm>
            <a:off x="3124200" y="6553200"/>
            <a:ext cx="2895600" cy="304800"/>
          </a:xfrm>
        </p:spPr>
        <p:txBody>
          <a:bodyPr/>
          <a:lstStyle/>
          <a:p>
            <a:endParaRPr lang="en-US"/>
          </a:p>
        </p:txBody>
      </p:sp>
      <p:sp>
        <p:nvSpPr>
          <p:cNvPr id="10" name="Slide Number Placeholder 5"/>
          <p:cNvSpPr>
            <a:spLocks noGrp="1"/>
          </p:cNvSpPr>
          <p:nvPr>
            <p:ph type="sldNum" sz="quarter" idx="12"/>
          </p:nvPr>
        </p:nvSpPr>
        <p:spPr>
          <a:xfrm>
            <a:off x="6553200" y="6553200"/>
            <a:ext cx="2133600" cy="304800"/>
          </a:xfrm>
        </p:spPr>
        <p:txBody>
          <a:bodyPr/>
          <a:lstStyle/>
          <a:p>
            <a:fld id="{80F88FF4-1BD9-4AA8-B980-C7776087ABA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ndscape with Title">
    <p:bg>
      <p:bgPr>
        <a:solidFill>
          <a:srgbClr val="91BED4"/>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EFEED2B4-868F-4681-9E70-FF7ECCDC67D4}" type="datetimeFigureOut">
              <a:rPr lang="en-US" smtClean="0"/>
              <a:pPr/>
              <a:t>8/12/2015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Rectangle 9"/>
          <p:cNvSpPr>
            <a:spLocks noGrp="1" noChangeAspect="1"/>
          </p:cNvSpPr>
          <p:nvPr>
            <p:ph type="pic" sz="quarter" idx="13"/>
          </p:nvPr>
        </p:nvSpPr>
        <p:spPr>
          <a:xfrm>
            <a:off x="533400" y="370790"/>
            <a:ext cx="8040013" cy="603001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smtClean="0"/>
              <a:t>Click to add 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Up Portrait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4512497" y="381000"/>
            <a:ext cx="3431353" cy="4575141"/>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Rectangle 8"/>
          <p:cNvSpPr>
            <a:spLocks noGrp="1" noChangeAspect="1"/>
          </p:cNvSpPr>
          <p:nvPr>
            <p:ph type="pic" sz="quarter" idx="14"/>
          </p:nvPr>
        </p:nvSpPr>
        <p:spPr>
          <a:xfrm>
            <a:off x="857250" y="381000"/>
            <a:ext cx="3429000" cy="4572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8" name="Rectangle 7"/>
          <p:cNvSpPr>
            <a:spLocks noGrp="1"/>
          </p:cNvSpPr>
          <p:nvPr>
            <p:ph type="body" sz="quarter" idx="15" hasCustomPrompt="1"/>
          </p:nvPr>
        </p:nvSpPr>
        <p:spPr>
          <a:xfrm>
            <a:off x="838200" y="5181600"/>
            <a:ext cx="3476626"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9" name="Rectangle 7"/>
          <p:cNvSpPr>
            <a:spLocks noGrp="1"/>
          </p:cNvSpPr>
          <p:nvPr>
            <p:ph type="body" sz="quarter" idx="16" hasCustomPrompt="1"/>
          </p:nvPr>
        </p:nvSpPr>
        <p:spPr>
          <a:xfrm>
            <a:off x="4505324" y="5181600"/>
            <a:ext cx="3476625"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pPr/>
              <a:t>8/12/2015</a:t>
            </a:fld>
            <a:endParaRPr lang="en-US"/>
          </a:p>
        </p:txBody>
      </p:sp>
      <p:sp>
        <p:nvSpPr>
          <p:cNvPr id="13" name="Footer Placeholder 4"/>
          <p:cNvSpPr>
            <a:spLocks noGrp="1"/>
          </p:cNvSpPr>
          <p:nvPr>
            <p:ph type="ftr" sz="quarter" idx="11"/>
          </p:nvPr>
        </p:nvSpPr>
        <p:spPr>
          <a:xfrm>
            <a:off x="2971800" y="6553200"/>
            <a:ext cx="2895600" cy="304800"/>
          </a:xfrm>
        </p:spPr>
        <p:txBody>
          <a:bodyPr/>
          <a:lstStyle/>
          <a:p>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04800"/>
          </a:xfrm>
          <a:prstGeom prst="rect">
            <a:avLst/>
          </a:prstGeom>
        </p:spPr>
        <p:txBody>
          <a:bodyPr vert="horz" lIns="91440" tIns="45720" rIns="91440" bIns="45720" rtlCol="0" anchor="ctr"/>
          <a:lstStyle>
            <a:lvl1pPr algn="l">
              <a:defRPr sz="1200">
                <a:solidFill>
                  <a:schemeClr val="tx1">
                    <a:tint val="75000"/>
                  </a:schemeClr>
                </a:solidFill>
              </a:defRPr>
            </a:lvl1pPr>
          </a:lstStyle>
          <a:p>
            <a:fld id="{EFEED2B4-868F-4681-9E70-FF7ECCDC67D4}" type="datetimeFigureOut">
              <a:rPr lang="en-US" smtClean="0"/>
              <a:pPr/>
              <a:t>8/12/2015</a:t>
            </a:fld>
            <a:endParaRPr lang="en-US"/>
          </a:p>
        </p:txBody>
      </p:sp>
      <p:sp>
        <p:nvSpPr>
          <p:cNvPr id="5" name="Footer Placeholder 4"/>
          <p:cNvSpPr>
            <a:spLocks noGrp="1"/>
          </p:cNvSpPr>
          <p:nvPr>
            <p:ph type="ftr" sz="quarter" idx="3"/>
          </p:nvPr>
        </p:nvSpPr>
        <p:spPr>
          <a:xfrm>
            <a:off x="3124200" y="6553200"/>
            <a:ext cx="28956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80F88FF4-1BD9-4AA8-B980-C7776087ABAF}" type="slidenum">
              <a:rPr lang="en-US" smtClean="0"/>
              <a:pPr/>
              <a:t>‹#›</a:t>
            </a:fld>
            <a:endParaRPr lang="en-US"/>
          </a:p>
        </p:txBody>
      </p:sp>
      <p:sp>
        <p:nvSpPr>
          <p:cNvPr id="7" name="Rectangle 6"/>
          <p:cNvSpPr/>
          <p:nvPr/>
        </p:nvSpPr>
        <p:spPr>
          <a:xfrm>
            <a:off x="8532519"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8" name="Straight Connector 7"/>
          <p:cNvCxnSpPr/>
          <p:nvPr/>
        </p:nvCxnSpPr>
        <p:spPr>
          <a:xfrm rot="5400000">
            <a:off x="5693455"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76" r:id="rId4"/>
    <p:sldLayoutId id="2147483657" r:id="rId5"/>
    <p:sldLayoutId id="2147483655" r:id="rId6"/>
    <p:sldLayoutId id="2147483674" r:id="rId7"/>
    <p:sldLayoutId id="2147483675" r:id="rId8"/>
    <p:sldLayoutId id="2147483670" r:id="rId9"/>
    <p:sldLayoutId id="2147483671" r:id="rId10"/>
    <p:sldLayoutId id="2147483679" r:id="rId11"/>
    <p:sldLayoutId id="2147483680" r:id="rId12"/>
    <p:sldLayoutId id="2147483672" r:id="rId13"/>
    <p:sldLayoutId id="2147483673" r:id="rId14"/>
    <p:sldLayoutId id="2147483650" r:id="rId15"/>
    <p:sldLayoutId id="2147483667" r:id="rId16"/>
    <p:sldLayoutId id="2147483668" r:id="rId17"/>
    <p:sldLayoutId id="2147483666" r:id="rId18"/>
    <p:sldLayoutId id="2147483664" r:id="rId19"/>
    <p:sldLayoutId id="2147483663" r:id="rId20"/>
    <p:sldLayoutId id="2147483653" r:id="rId21"/>
    <p:sldLayoutId id="2147483652" r:id="rId22"/>
    <p:sldLayoutId id="2147483660" r:id="rId23"/>
    <p:sldLayoutId id="2147483658" r:id="rId24"/>
    <p:sldLayoutId id="2147483665" r:id="rId25"/>
    <p:sldLayoutId id="2147483669" r:id="rId26"/>
    <p:sldLayoutId id="2147483654" r:id="rId27"/>
    <p:sldLayoutId id="2147483656" r:id="rId28"/>
    <p:sldLayoutId id="2147483684" r:id="rId2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r>
              <a:rPr lang="en-US" sz="3800" dirty="0" smtClean="0">
                <a:solidFill>
                  <a:srgbClr val="FC7500"/>
                </a:solidFill>
                <a:latin typeface="Aharoni" panose="02010803020104030203" pitchFamily="2" charset="-79"/>
                <a:cs typeface="Aharoni" panose="02010803020104030203" pitchFamily="2" charset="-79"/>
              </a:rPr>
              <a:t>ART SAVING LIFE</a:t>
            </a:r>
            <a:endParaRPr lang="en-US" sz="3800" dirty="0">
              <a:latin typeface="Aharoni" panose="02010803020104030203" pitchFamily="2" charset="-79"/>
              <a:cs typeface="Aharoni" panose="02010803020104030203" pitchFamily="2" charset="-79"/>
            </a:endParaRPr>
          </a:p>
        </p:txBody>
      </p:sp>
      <p:sp>
        <p:nvSpPr>
          <p:cNvPr id="3" name="TextBox 2"/>
          <p:cNvSpPr txBox="1"/>
          <p:nvPr/>
        </p:nvSpPr>
        <p:spPr>
          <a:xfrm>
            <a:off x="4129391" y="4124980"/>
            <a:ext cx="2486578" cy="523220"/>
          </a:xfrm>
          <a:prstGeom prst="rect">
            <a:avLst/>
          </a:prstGeom>
          <a:noFill/>
        </p:spPr>
        <p:txBody>
          <a:bodyPr wrap="none" rtlCol="0">
            <a:spAutoFit/>
          </a:bodyPr>
          <a:lstStyle/>
          <a:p>
            <a:r>
              <a:rPr lang="en-US" sz="2800" dirty="0" smtClean="0">
                <a:solidFill>
                  <a:schemeClr val="bg1"/>
                </a:solidFill>
                <a:latin typeface="Aharoni" panose="02010803020104030203" pitchFamily="2" charset="-79"/>
                <a:cs typeface="Aharoni" panose="02010803020104030203" pitchFamily="2" charset="-79"/>
              </a:rPr>
              <a:t>Janet Jian Liu</a:t>
            </a:r>
            <a:endParaRPr lang="en-US" sz="2800" dirty="0">
              <a:solidFill>
                <a:schemeClr val="bg1"/>
              </a:solidFill>
              <a:latin typeface="Aharoni" panose="02010803020104030203" pitchFamily="2" charset="-79"/>
              <a:cs typeface="Aharoni" panose="02010803020104030203" pitchFamily="2" charset="-79"/>
            </a:endParaRPr>
          </a:p>
        </p:txBody>
      </p:sp>
      <p:sp>
        <p:nvSpPr>
          <p:cNvPr id="4" name="TextBox 3"/>
          <p:cNvSpPr txBox="1"/>
          <p:nvPr/>
        </p:nvSpPr>
        <p:spPr>
          <a:xfrm>
            <a:off x="4613715" y="4876800"/>
            <a:ext cx="1414170" cy="369332"/>
          </a:xfrm>
          <a:prstGeom prst="rect">
            <a:avLst/>
          </a:prstGeom>
          <a:noFill/>
        </p:spPr>
        <p:txBody>
          <a:bodyPr wrap="none" rtlCol="0">
            <a:spAutoFit/>
          </a:bodyPr>
          <a:lstStyle/>
          <a:p>
            <a:r>
              <a:rPr lang="en-US" dirty="0" smtClean="0">
                <a:solidFill>
                  <a:schemeClr val="bg1"/>
                </a:solidFill>
              </a:rPr>
              <a:t>Aug 27, 2015</a:t>
            </a:r>
            <a:endParaRPr lang="en-US" dirty="0">
              <a:solidFill>
                <a:schemeClr val="bg1"/>
              </a:solidFill>
            </a:endParaRPr>
          </a:p>
        </p:txBody>
      </p:sp>
      <p:sp>
        <p:nvSpPr>
          <p:cNvPr id="5" name="TextBox 4"/>
          <p:cNvSpPr txBox="1"/>
          <p:nvPr/>
        </p:nvSpPr>
        <p:spPr>
          <a:xfrm>
            <a:off x="3996100" y="2362200"/>
            <a:ext cx="2696187" cy="461665"/>
          </a:xfrm>
          <a:prstGeom prst="rect">
            <a:avLst/>
          </a:prstGeom>
          <a:noFill/>
        </p:spPr>
        <p:txBody>
          <a:bodyPr wrap="none" rtlCol="0">
            <a:spAutoFit/>
          </a:bodyPr>
          <a:lstStyle/>
          <a:p>
            <a:r>
              <a:rPr lang="en-US" sz="2400" dirty="0">
                <a:solidFill>
                  <a:schemeClr val="bg1"/>
                </a:solidFill>
              </a:rPr>
              <a:t>Ginger </a:t>
            </a:r>
            <a:r>
              <a:rPr lang="en-US" sz="2400" dirty="0" smtClean="0">
                <a:solidFill>
                  <a:schemeClr val="bg1"/>
                </a:solidFill>
              </a:rPr>
              <a:t>Garden 2015</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38801"/>
            <a:ext cx="7772400" cy="609599"/>
          </a:xfrm>
        </p:spPr>
        <p:txBody>
          <a:bodyPr>
            <a:normAutofit fontScale="90000"/>
          </a:bodyPr>
          <a:lstStyle/>
          <a:p>
            <a:pPr algn="l"/>
            <a:r>
              <a:rPr lang="en-US" b="1" dirty="0" smtClean="0">
                <a:solidFill>
                  <a:schemeClr val="tx1">
                    <a:lumMod val="85000"/>
                    <a:lumOff val="15000"/>
                  </a:schemeClr>
                </a:solidFill>
                <a:latin typeface="Aharoni" panose="02010803020104030203" pitchFamily="2" charset="-79"/>
                <a:cs typeface="Aharoni" panose="02010803020104030203" pitchFamily="2" charset="-79"/>
              </a:rPr>
              <a:t>About MY ART</a:t>
            </a:r>
            <a:endParaRPr lang="en-US" b="1" dirty="0">
              <a:solidFill>
                <a:schemeClr val="tx1">
                  <a:lumMod val="85000"/>
                  <a:lumOff val="15000"/>
                </a:schemeClr>
              </a:solidFill>
              <a:latin typeface="Aharoni" panose="02010803020104030203" pitchFamily="2" charset="-79"/>
              <a:cs typeface="Aharoni" panose="02010803020104030203" pitchFamily="2" charset="-79"/>
            </a:endParaRPr>
          </a:p>
        </p:txBody>
      </p:sp>
      <p:sp>
        <p:nvSpPr>
          <p:cNvPr id="3" name="Text Placeholder 2"/>
          <p:cNvSpPr>
            <a:spLocks noGrp="1"/>
          </p:cNvSpPr>
          <p:nvPr>
            <p:ph type="body" idx="1"/>
          </p:nvPr>
        </p:nvSpPr>
        <p:spPr>
          <a:xfrm>
            <a:off x="609600" y="4953000"/>
            <a:ext cx="7772400" cy="585787"/>
          </a:xfrm>
        </p:spPr>
        <p:txBody>
          <a:bodyPr>
            <a:normAutofit/>
          </a:bodyPr>
          <a:lstStyle/>
          <a:p>
            <a:pPr>
              <a:buNone/>
            </a:pPr>
            <a:r>
              <a:rPr lang="en-US" sz="2800" b="1" dirty="0" smtClean="0">
                <a:solidFill>
                  <a:schemeClr val="tx1">
                    <a:lumMod val="50000"/>
                    <a:lumOff val="50000"/>
                  </a:schemeClr>
                </a:solidFill>
                <a:latin typeface="Aharoni" panose="02010803020104030203" pitchFamily="2" charset="-79"/>
                <a:cs typeface="Aharoni" panose="02010803020104030203" pitchFamily="2" charset="-79"/>
              </a:rPr>
              <a:t>Introducing</a:t>
            </a:r>
            <a:endParaRPr lang="en-US" sz="2800" b="1" dirty="0">
              <a:solidFill>
                <a:schemeClr val="tx1">
                  <a:lumMod val="50000"/>
                  <a:lumOff val="50000"/>
                </a:schemeClr>
              </a:solidFill>
              <a:latin typeface="Aharoni" panose="02010803020104030203" pitchFamily="2" charset="-79"/>
              <a:cs typeface="Aharoni" panose="02010803020104030203" pitchFamily="2" charset="-79"/>
            </a:endParaRPr>
          </a:p>
        </p:txBody>
      </p:sp>
      <p:pic>
        <p:nvPicPr>
          <p:cNvPr id="1026" name="Picture 2" descr="Gossip, 2003, 66x66cm&lt;br&gt;&#10;Ink/mixed media on rice paper"/>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2858929" y="304800"/>
            <a:ext cx="5221368" cy="513782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724400" y="5638800"/>
            <a:ext cx="2783134" cy="584775"/>
          </a:xfrm>
          <a:prstGeom prst="rect">
            <a:avLst/>
          </a:prstGeom>
          <a:noFill/>
        </p:spPr>
        <p:txBody>
          <a:bodyPr wrap="none" rtlCol="0">
            <a:spAutoFit/>
          </a:bodyPr>
          <a:lstStyle/>
          <a:p>
            <a:r>
              <a:rPr lang="en-US" sz="3200" dirty="0">
                <a:latin typeface="Arial Black" panose="020B0A04020102020204" pitchFamily="34" charset="0"/>
                <a:cs typeface="Arial" panose="020B0604020202020204" pitchFamily="34" charset="0"/>
              </a:rPr>
              <a:t>j</a:t>
            </a:r>
            <a:r>
              <a:rPr lang="en-US" sz="3200" dirty="0" smtClean="0">
                <a:latin typeface="Arial Black" panose="020B0A04020102020204" pitchFamily="34" charset="0"/>
                <a:cs typeface="Arial" panose="020B0604020202020204" pitchFamily="34" charset="0"/>
              </a:rPr>
              <a:t>ian-liu.com</a:t>
            </a:r>
            <a:endParaRPr lang="en-US" sz="3200" dirty="0">
              <a:latin typeface="Arial Black" panose="020B0A040201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Blue Tear, 2001, 60x102cm&lt;br&gt;&#10;Ink/mixed media on rice paper/canvas"/>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5943600" y="304800"/>
            <a:ext cx="1967713" cy="37338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Gold Time, 2001, 60x102cm&lt;br&gt;&#10;Ink/mixed media on rice paper"/>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3200400" y="306421"/>
            <a:ext cx="2394887" cy="359057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Flower Like Year I, 2001, 56x71cm&lt;br&gt;&#10;Ink/mixed media on rice paper/canvas"/>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267511" y="306423"/>
            <a:ext cx="2671388" cy="3590576"/>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304800" y="5257800"/>
            <a:ext cx="8128768" cy="1143000"/>
          </a:xfrm>
          <a:prstGeom prst="rect">
            <a:avLst/>
          </a:prstGeom>
          <a:noFill/>
        </p:spPr>
        <p:txBody>
          <a:bodyPr wrap="square" rtlCol="0">
            <a:noAutofit/>
          </a:bodyPr>
          <a:lstStyle/>
          <a:p>
            <a:r>
              <a:rPr lang="en-US" sz="2000" dirty="0"/>
              <a:t>Emotional Moment is an abstract mixed media painting series inspired by my journey through and beyond breast cancer. These works explore the shifting emotional landscapes of day to day life with the disease – fear, darkness, joy, hope, faith, and ultimately the desire to live and love. </a:t>
            </a:r>
            <a:endParaRPr lang="en-US" sz="2000" dirty="0">
              <a:solidFill>
                <a:schemeClr val="tx1">
                  <a:lumMod val="75000"/>
                  <a:lumOff val="25000"/>
                </a:schemeClr>
              </a:solidFill>
            </a:endParaRPr>
          </a:p>
        </p:txBody>
      </p:sp>
      <p:sp>
        <p:nvSpPr>
          <p:cNvPr id="26" name="TextBox 25"/>
          <p:cNvSpPr txBox="1"/>
          <p:nvPr/>
        </p:nvSpPr>
        <p:spPr>
          <a:xfrm>
            <a:off x="267512" y="401521"/>
            <a:ext cx="7643802" cy="381000"/>
          </a:xfrm>
          <a:prstGeom prst="rect">
            <a:avLst/>
          </a:prstGeom>
          <a:solidFill>
            <a:schemeClr val="tx1">
              <a:lumMod val="95000"/>
              <a:lumOff val="5000"/>
              <a:alpha val="55000"/>
            </a:schemeClr>
          </a:solidFill>
        </p:spPr>
        <p:txBody>
          <a:bodyPr wrap="square" rtlCol="0">
            <a:spAutoFit/>
          </a:bodyPr>
          <a:lstStyle/>
          <a:p>
            <a:r>
              <a:rPr lang="en-US" dirty="0" smtClean="0">
                <a:solidFill>
                  <a:schemeClr val="bg1"/>
                </a:solidFill>
              </a:rPr>
              <a:t>   </a:t>
            </a:r>
            <a:r>
              <a:rPr lang="en-US" b="1" dirty="0" smtClean="0">
                <a:solidFill>
                  <a:schemeClr val="bg1"/>
                </a:solidFill>
                <a:latin typeface="Aharoni" panose="02010803020104030203" pitchFamily="2" charset="-79"/>
                <a:cs typeface="Aharoni" panose="02010803020104030203" pitchFamily="2" charset="-79"/>
              </a:rPr>
              <a:t>Before</a:t>
            </a:r>
            <a:endParaRPr lang="en-US" b="1" dirty="0">
              <a:solidFill>
                <a:schemeClr val="bg1"/>
              </a:solidFill>
              <a:latin typeface="Aharoni" panose="02010803020104030203" pitchFamily="2" charset="-79"/>
              <a:cs typeface="Aharoni" panose="02010803020104030203" pitchFamily="2" charset="-79"/>
            </a:endParaRPr>
          </a:p>
        </p:txBody>
      </p:sp>
      <p:pic>
        <p:nvPicPr>
          <p:cNvPr id="2056" name="Picture 8" descr="The Fourth Dimension Spirituality, 2011&lt;br&gt;&#10;Oil on canvas, 91x102cm"/>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762203" y="1687750"/>
            <a:ext cx="2519847" cy="3319957"/>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The Fourth Dimension, 2010&lt;br&gt;&#10;Oil on canvas, 61x92cm"/>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3505200" y="1687750"/>
            <a:ext cx="2221051" cy="3319957"/>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See, I Can Fly, 2009&lt;br&gt;&#10;Oil on canvas, 61x102cm"/>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5943600" y="1676400"/>
            <a:ext cx="2489968" cy="3319957"/>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TextBox 27"/>
          <p:cNvSpPr txBox="1"/>
          <p:nvPr/>
        </p:nvSpPr>
        <p:spPr>
          <a:xfrm>
            <a:off x="762203" y="1787788"/>
            <a:ext cx="7671365" cy="384048"/>
          </a:xfrm>
          <a:prstGeom prst="rect">
            <a:avLst/>
          </a:prstGeom>
          <a:solidFill>
            <a:schemeClr val="tx1">
              <a:lumMod val="95000"/>
              <a:lumOff val="5000"/>
              <a:alpha val="55000"/>
            </a:schemeClr>
          </a:solidFill>
        </p:spPr>
        <p:txBody>
          <a:bodyPr wrap="square" rtlCol="0">
            <a:spAutoFit/>
          </a:bodyPr>
          <a:lstStyle/>
          <a:p>
            <a:r>
              <a:rPr lang="en-US" b="1" dirty="0" smtClean="0">
                <a:solidFill>
                  <a:schemeClr val="bg1"/>
                </a:solidFill>
                <a:latin typeface="Aharoni" panose="02010803020104030203" pitchFamily="2" charset="-79"/>
                <a:cs typeface="Aharoni" panose="02010803020104030203" pitchFamily="2" charset="-79"/>
              </a:rPr>
              <a:t>   After</a:t>
            </a:r>
            <a:endParaRPr lang="en-US" b="1" dirty="0">
              <a:solidFill>
                <a:schemeClr val="bg1"/>
              </a:solidFill>
              <a:latin typeface="Aharoni" panose="02010803020104030203" pitchFamily="2" charset="-79"/>
              <a:cs typeface="Aharoni" panose="02010803020104030203" pitchFamily="2" charset="-79"/>
            </a:endParaRPr>
          </a:p>
        </p:txBody>
      </p:sp>
    </p:spTree>
  </p:cSld>
  <p:clrMapOvr>
    <a:masterClrMapping/>
  </p:clrMapOvr>
  <mc:AlternateContent xmlns:mc="http://schemas.openxmlformats.org/markup-compatibility/2006">
    <mc:Choice xmlns:p14="http://schemas.microsoft.com/office/powerpoint/2010/main" xmlns="" Requires="p14">
      <p:transition spd="slow" p14:dur="2000">
        <p:cover/>
      </p:transition>
    </mc:Choice>
    <mc:Fallback>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1+#ppt_w/2"/>
                                          </p:val>
                                        </p:tav>
                                        <p:tav tm="100000">
                                          <p:val>
                                            <p:strVal val="#ppt_x"/>
                                          </p:val>
                                        </p:tav>
                                      </p:tavLst>
                                    </p:anim>
                                    <p:anim calcmode="lin" valueType="num">
                                      <p:cBhvr additive="base">
                                        <p:cTn id="8"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0475" y="240475"/>
            <a:ext cx="8686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2008</a:t>
            </a:r>
            <a:endParaRPr lang="en-US" dirty="0"/>
          </a:p>
        </p:txBody>
      </p:sp>
      <p:sp>
        <p:nvSpPr>
          <p:cNvPr id="16" name="Rectangle 15"/>
          <p:cNvSpPr/>
          <p:nvPr/>
        </p:nvSpPr>
        <p:spPr>
          <a:xfrm>
            <a:off x="188259" y="188259"/>
            <a:ext cx="8776448" cy="6490448"/>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4648200"/>
            <a:ext cx="6781800" cy="1364397"/>
          </a:xfrm>
          <a:prstGeom prst="rect">
            <a:avLst/>
          </a:prstGeom>
          <a:noFill/>
        </p:spPr>
        <p:txBody>
          <a:bodyPr wrap="square" rtlCol="0">
            <a:noAutofit/>
          </a:bodyPr>
          <a:lstStyle/>
          <a:p>
            <a:r>
              <a:rPr lang="en-US" sz="2800" dirty="0">
                <a:latin typeface="Aharoni" panose="02010803020104030203" pitchFamily="2" charset="-79"/>
                <a:cs typeface="Aharoni" panose="02010803020104030203" pitchFamily="2" charset="-79"/>
              </a:rPr>
              <a:t>We believe that </a:t>
            </a:r>
            <a:r>
              <a:rPr lang="en-US" sz="2800" b="1" dirty="0">
                <a:solidFill>
                  <a:srgbClr val="FC7500"/>
                </a:solidFill>
                <a:latin typeface="Aharoni" panose="02010803020104030203" pitchFamily="2" charset="-79"/>
                <a:cs typeface="Aharoni" panose="02010803020104030203" pitchFamily="2" charset="-79"/>
              </a:rPr>
              <a:t>POSITIVE THINKING </a:t>
            </a:r>
            <a:r>
              <a:rPr lang="en-US" sz="2800" b="1" dirty="0">
                <a:latin typeface="Aharoni" panose="02010803020104030203" pitchFamily="2" charset="-79"/>
                <a:cs typeface="Aharoni" panose="02010803020104030203" pitchFamily="2" charset="-79"/>
              </a:rPr>
              <a:t>IS A KEY WHICH UNLOCKS THE SECRET OF A HAPPY AND FULFILLING LIFE.</a:t>
            </a:r>
          </a:p>
        </p:txBody>
      </p:sp>
      <p:sp>
        <p:nvSpPr>
          <p:cNvPr id="10" name="TextBox 9"/>
          <p:cNvSpPr txBox="1"/>
          <p:nvPr/>
        </p:nvSpPr>
        <p:spPr>
          <a:xfrm>
            <a:off x="240767" y="762000"/>
            <a:ext cx="6432176" cy="457200"/>
          </a:xfrm>
          <a:prstGeom prst="rect">
            <a:avLst/>
          </a:prstGeom>
          <a:solidFill>
            <a:schemeClr val="tx1">
              <a:lumMod val="95000"/>
              <a:lumOff val="5000"/>
              <a:alpha val="55000"/>
            </a:schemeClr>
          </a:solidFill>
        </p:spPr>
        <p:txBody>
          <a:bodyPr wrap="square" rtlCol="0">
            <a:normAutofit fontScale="85000" lnSpcReduction="10000"/>
          </a:bodyPr>
          <a:lstStyle/>
          <a:p>
            <a:r>
              <a:rPr lang="en-US" sz="2400" b="1" dirty="0">
                <a:solidFill>
                  <a:schemeClr val="bg1"/>
                </a:solidFill>
              </a:rPr>
              <a:t> </a:t>
            </a:r>
            <a:r>
              <a:rPr lang="en-US" sz="2400" b="1" dirty="0" smtClean="0">
                <a:solidFill>
                  <a:schemeClr val="bg1"/>
                </a:solidFill>
              </a:rPr>
              <a:t>                    </a:t>
            </a:r>
            <a:r>
              <a:rPr lang="en-US" sz="2900" b="1" dirty="0" smtClean="0">
                <a:solidFill>
                  <a:schemeClr val="bg1"/>
                </a:solidFill>
                <a:latin typeface="Aharoni" panose="02010803020104030203" pitchFamily="2" charset="-79"/>
                <a:cs typeface="Aharoni" panose="02010803020104030203" pitchFamily="2" charset="-79"/>
              </a:rPr>
              <a:t>we setup </a:t>
            </a:r>
            <a:r>
              <a:rPr lang="en-US" sz="2900" b="1" dirty="0">
                <a:solidFill>
                  <a:schemeClr val="bg1"/>
                </a:solidFill>
                <a:latin typeface="Aharoni" panose="02010803020104030203" pitchFamily="2" charset="-79"/>
                <a:cs typeface="Aharoni" panose="02010803020104030203" pitchFamily="2" charset="-79"/>
              </a:rPr>
              <a:t>charitable organization</a:t>
            </a:r>
            <a:r>
              <a:rPr lang="en-US" sz="2900" b="1" dirty="0" smtClean="0">
                <a:solidFill>
                  <a:schemeClr val="bg1"/>
                </a:solidFill>
                <a:latin typeface="Aharoni" panose="02010803020104030203" pitchFamily="2" charset="-79"/>
                <a:cs typeface="Aharoni" panose="02010803020104030203" pitchFamily="2" charset="-79"/>
              </a:rPr>
              <a:t> </a:t>
            </a:r>
            <a:endParaRPr lang="en-US" sz="2900" b="1" dirty="0">
              <a:solidFill>
                <a:schemeClr val="bg1"/>
              </a:solidFill>
              <a:latin typeface="Aharoni" panose="02010803020104030203" pitchFamily="2" charset="-79"/>
              <a:cs typeface="Aharoni" panose="02010803020104030203" pitchFamily="2" charset="-79"/>
            </a:endParaRPr>
          </a:p>
        </p:txBody>
      </p:sp>
      <p:pic>
        <p:nvPicPr>
          <p:cNvPr id="3074" name="Picture 2" descr="Back Ho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1398058"/>
            <a:ext cx="4000500" cy="27241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09600" y="649069"/>
            <a:ext cx="964810" cy="646331"/>
          </a:xfrm>
          <a:prstGeom prst="rect">
            <a:avLst/>
          </a:prstGeom>
          <a:noFill/>
        </p:spPr>
        <p:txBody>
          <a:bodyPr wrap="square" rtlCol="0">
            <a:spAutoFit/>
          </a:bodyPr>
          <a:lstStyle/>
          <a:p>
            <a:r>
              <a:rPr lang="en-US" sz="3600" dirty="0" smtClean="0">
                <a:solidFill>
                  <a:schemeClr val="bg1"/>
                </a:solidFill>
                <a:latin typeface="Aharoni" panose="02010803020104030203" pitchFamily="2" charset="-79"/>
                <a:cs typeface="Aharoni" panose="02010803020104030203" pitchFamily="2" charset="-79"/>
              </a:rPr>
              <a:t>2008</a:t>
            </a:r>
            <a:endParaRPr lang="en-US" sz="3600" dirty="0">
              <a:solidFill>
                <a:schemeClr val="bg1"/>
              </a:solidFill>
              <a:latin typeface="Aharoni" panose="02010803020104030203" pitchFamily="2" charset="-79"/>
              <a:cs typeface="Aharoni" panose="02010803020104030203" pitchFamily="2" charset="-79"/>
            </a:endParaRPr>
          </a:p>
        </p:txBody>
      </p:sp>
      <p:sp>
        <p:nvSpPr>
          <p:cNvPr id="3" name="TextBox 2"/>
          <p:cNvSpPr txBox="1"/>
          <p:nvPr/>
        </p:nvSpPr>
        <p:spPr>
          <a:xfrm>
            <a:off x="2895600" y="3885453"/>
            <a:ext cx="3352800" cy="646331"/>
          </a:xfrm>
          <a:prstGeom prst="rect">
            <a:avLst/>
          </a:prstGeom>
          <a:noFill/>
        </p:spPr>
        <p:txBody>
          <a:bodyPr wrap="square" rtlCol="0">
            <a:spAutoFit/>
          </a:bodyPr>
          <a:lstStyle/>
          <a:p>
            <a:r>
              <a:rPr lang="en-US" sz="3600" dirty="0" smtClean="0">
                <a:solidFill>
                  <a:srgbClr val="F25F29"/>
                </a:solidFill>
                <a:latin typeface="Arial" panose="020B0604020202020204" pitchFamily="34" charset="0"/>
                <a:cs typeface="Arial" panose="020B0604020202020204" pitchFamily="34" charset="0"/>
              </a:rPr>
              <a:t>www.aslf.ca</a:t>
            </a:r>
            <a:endParaRPr lang="en-US" sz="3600" dirty="0">
              <a:solidFill>
                <a:srgbClr val="F25F29"/>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content-lga1-1.xx.fbcdn.net/hphotos-xpa1/t31.0-8/1400749_10151930611671826_2055581582_o.jpg"/>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52400" y="152400"/>
            <a:ext cx="8260836" cy="5509914"/>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838200" y="5715000"/>
            <a:ext cx="6781800" cy="914400"/>
          </a:xfrm>
          <a:prstGeom prst="rect">
            <a:avLst/>
          </a:prstGeom>
          <a:noFill/>
        </p:spPr>
        <p:txBody>
          <a:bodyPr wrap="square" rtlCol="0">
            <a:normAutofit fontScale="92500"/>
          </a:bodyPr>
          <a:lstStyle/>
          <a:p>
            <a:pPr algn="ctr"/>
            <a:r>
              <a:rPr lang="en-US" sz="2800" dirty="0" smtClean="0">
                <a:solidFill>
                  <a:srgbClr val="FC7500"/>
                </a:solidFill>
                <a:latin typeface="Aharoni" panose="02010803020104030203" pitchFamily="2" charset="-79"/>
                <a:cs typeface="Aharoni" panose="02010803020104030203" pitchFamily="2" charset="-79"/>
              </a:rPr>
              <a:t>Zumba for Hope </a:t>
            </a:r>
            <a:r>
              <a:rPr lang="en-US" sz="2800" dirty="0" smtClean="0">
                <a:latin typeface="Aharoni" panose="02010803020104030203" pitchFamily="2" charset="-79"/>
                <a:cs typeface="Aharoni" panose="02010803020104030203" pitchFamily="2" charset="-79"/>
              </a:rPr>
              <a:t>Annually </a:t>
            </a:r>
            <a:r>
              <a:rPr lang="en-US" sz="2800" dirty="0">
                <a:latin typeface="Aharoni" panose="02010803020104030203" pitchFamily="2" charset="-79"/>
                <a:cs typeface="Aharoni" panose="02010803020104030203" pitchFamily="2" charset="-79"/>
              </a:rPr>
              <a:t>Breast Cancer </a:t>
            </a:r>
            <a:endParaRPr lang="en-US" sz="2800" dirty="0" smtClean="0">
              <a:latin typeface="Aharoni" panose="02010803020104030203" pitchFamily="2" charset="-79"/>
              <a:cs typeface="Aharoni" panose="02010803020104030203" pitchFamily="2" charset="-79"/>
            </a:endParaRPr>
          </a:p>
          <a:p>
            <a:pPr algn="ctr"/>
            <a:r>
              <a:rPr lang="en-US" sz="2800" dirty="0">
                <a:latin typeface="Aharoni" panose="02010803020104030203" pitchFamily="2" charset="-79"/>
                <a:cs typeface="Aharoni" panose="02010803020104030203" pitchFamily="2" charset="-79"/>
              </a:rPr>
              <a:t>F</a:t>
            </a:r>
            <a:r>
              <a:rPr lang="en-US" sz="2800" dirty="0" smtClean="0">
                <a:latin typeface="Aharoni" panose="02010803020104030203" pitchFamily="2" charset="-79"/>
                <a:cs typeface="Aharoni" panose="02010803020104030203" pitchFamily="2" charset="-79"/>
              </a:rPr>
              <a:t>undraising </a:t>
            </a:r>
            <a:r>
              <a:rPr lang="en-US" sz="2800" dirty="0">
                <a:latin typeface="Aharoni" panose="02010803020104030203" pitchFamily="2" charset="-79"/>
                <a:cs typeface="Aharoni" panose="02010803020104030203" pitchFamily="2" charset="-79"/>
              </a:rPr>
              <a:t>P</a:t>
            </a:r>
            <a:r>
              <a:rPr lang="en-US" sz="2800" dirty="0" smtClean="0">
                <a:latin typeface="Aharoni" panose="02010803020104030203" pitchFamily="2" charset="-79"/>
                <a:cs typeface="Aharoni" panose="02010803020104030203" pitchFamily="2" charset="-79"/>
              </a:rPr>
              <a:t>arty</a:t>
            </a:r>
            <a:endParaRPr lang="en-US" sz="2800" dirty="0">
              <a:solidFill>
                <a:schemeClr val="tx1">
                  <a:lumMod val="85000"/>
                  <a:lumOff val="15000"/>
                </a:schemeClr>
              </a:solidFill>
              <a:latin typeface="Aharoni" panose="02010803020104030203" pitchFamily="2" charset="-79"/>
              <a:cs typeface="Aharoni" panose="02010803020104030203" pitchFamily="2" charset="-79"/>
            </a:endParaRPr>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xmlns="" val="0"/>
              </a:ext>
            </a:extLst>
          </a:blip>
          <a:srcRect/>
          <a:stretch/>
        </p:blipFill>
        <p:spPr>
          <a:xfrm flipH="1">
            <a:off x="3124200" y="504189"/>
            <a:ext cx="3127047" cy="2308270"/>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a:off x="1219200" y="409293"/>
            <a:ext cx="2475434" cy="249806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s://scontent-lga1-1.xx.fbcdn.net/hphotos-xfp1/t31.0-8/860364_10151912571071826_1969666455_o.jpg"/>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rot="830634">
            <a:off x="4368452" y="438304"/>
            <a:ext cx="3885973" cy="259191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18"/>
          </p:nvPr>
        </p:nvSpPr>
        <p:spPr>
          <a:xfrm>
            <a:off x="381000" y="5943600"/>
            <a:ext cx="2133600" cy="533400"/>
          </a:xfrm>
          <a:noFill/>
        </p:spPr>
        <p:txBody>
          <a:bodyPr>
            <a:normAutofit fontScale="92500"/>
          </a:bodyPr>
          <a:lstStyle/>
          <a:p>
            <a:pPr marL="0">
              <a:lnSpc>
                <a:spcPct val="70000"/>
              </a:lnSpc>
            </a:pPr>
            <a:r>
              <a:rPr lang="en-US" sz="3700" dirty="0" smtClean="0">
                <a:solidFill>
                  <a:srgbClr val="FC7500"/>
                </a:solidFill>
                <a:latin typeface="Aharoni" panose="02010803020104030203" pitchFamily="2" charset="-79"/>
                <a:cs typeface="Aharoni" panose="02010803020104030203" pitchFamily="2" charset="-79"/>
              </a:rPr>
              <a:t>Activities</a:t>
            </a:r>
            <a:endParaRPr lang="en-US" sz="3700" dirty="0">
              <a:solidFill>
                <a:srgbClr val="FC7500"/>
              </a:solidFill>
              <a:latin typeface="Aharoni" panose="02010803020104030203" pitchFamily="2" charset="-79"/>
              <a:cs typeface="Aharoni" panose="02010803020104030203" pitchFamily="2" charset="-79"/>
            </a:endParaRPr>
          </a:p>
        </p:txBody>
      </p:sp>
      <p:sp>
        <p:nvSpPr>
          <p:cNvPr id="15" name="TextBox 14"/>
          <p:cNvSpPr txBox="1"/>
          <p:nvPr/>
        </p:nvSpPr>
        <p:spPr>
          <a:xfrm>
            <a:off x="0" y="528935"/>
            <a:ext cx="4343400" cy="461665"/>
          </a:xfrm>
          <a:prstGeom prst="rect">
            <a:avLst/>
          </a:prstGeom>
          <a:solidFill>
            <a:schemeClr val="tx1">
              <a:lumMod val="95000"/>
              <a:lumOff val="5000"/>
              <a:alpha val="55000"/>
            </a:schemeClr>
          </a:solidFill>
        </p:spPr>
        <p:txBody>
          <a:bodyPr wrap="square" rtlCol="0">
            <a:normAutofit/>
          </a:bodyPr>
          <a:lstStyle/>
          <a:p>
            <a:r>
              <a:rPr lang="en-US" sz="2400" dirty="0" smtClean="0">
                <a:solidFill>
                  <a:schemeClr val="bg1"/>
                </a:solidFill>
              </a:rPr>
              <a:t>      </a:t>
            </a:r>
            <a:r>
              <a:rPr lang="en-US" sz="2400" dirty="0">
                <a:solidFill>
                  <a:schemeClr val="bg1"/>
                </a:solidFill>
                <a:latin typeface="Aharoni" panose="02010803020104030203" pitchFamily="2" charset="-79"/>
                <a:cs typeface="Aharoni" panose="02010803020104030203" pitchFamily="2" charset="-79"/>
              </a:rPr>
              <a:t>C</a:t>
            </a:r>
            <a:r>
              <a:rPr lang="en-US" sz="2400" dirty="0" smtClean="0">
                <a:solidFill>
                  <a:schemeClr val="bg1"/>
                </a:solidFill>
                <a:latin typeface="Aharoni" panose="02010803020104030203" pitchFamily="2" charset="-79"/>
                <a:cs typeface="Aharoni" panose="02010803020104030203" pitchFamily="2" charset="-79"/>
              </a:rPr>
              <a:t>haritable</a:t>
            </a:r>
            <a:r>
              <a:rPr lang="en-US" sz="2400" dirty="0">
                <a:solidFill>
                  <a:schemeClr val="bg1"/>
                </a:solidFill>
                <a:latin typeface="Aharoni" panose="02010803020104030203" pitchFamily="2" charset="-79"/>
                <a:cs typeface="Aharoni" panose="02010803020104030203" pitchFamily="2" charset="-79"/>
              </a:rPr>
              <a:t> </a:t>
            </a:r>
            <a:r>
              <a:rPr lang="en-US" sz="2400" dirty="0" smtClean="0">
                <a:solidFill>
                  <a:schemeClr val="bg1"/>
                </a:solidFill>
                <a:latin typeface="Aharoni" panose="02010803020104030203" pitchFamily="2" charset="-79"/>
                <a:cs typeface="Aharoni" panose="02010803020104030203" pitchFamily="2" charset="-79"/>
              </a:rPr>
              <a:t>Programs</a:t>
            </a:r>
            <a:endParaRPr lang="en-US" sz="2400" b="1" dirty="0">
              <a:solidFill>
                <a:schemeClr val="bg1"/>
              </a:solidFill>
              <a:latin typeface="Aharoni" panose="02010803020104030203" pitchFamily="2" charset="-79"/>
              <a:cs typeface="Aharoni" panose="02010803020104030203" pitchFamily="2" charset="-79"/>
            </a:endParaRPr>
          </a:p>
        </p:txBody>
      </p:sp>
      <p:pic>
        <p:nvPicPr>
          <p:cNvPr id="5122" name="Picture 2" descr="https://scontent-lga1-1.xx.fbcdn.net/hphotos-xfa1/v/t1.0-9/397243_10151239095571826_1083634827_n.jpg?oh=86e8803ce46ef99267032d91b34d9b08&amp;oe=564E81B6"/>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343400" y="2842316"/>
            <a:ext cx="4416425" cy="2948884"/>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s://scontent-lga1-1.xx.fbcdn.net/hphotos-xta1/t31.0-8/11115645_10153122881586826_8048401682246428581_o.jpg"/>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204281" y="1929668"/>
            <a:ext cx="4495800" cy="299866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30"/>
          </p:nvPr>
        </p:nvSpPr>
        <p:spPr>
          <a:xfrm>
            <a:off x="304800" y="5257800"/>
            <a:ext cx="1905000" cy="609600"/>
          </a:xfrm>
        </p:spPr>
        <p:txBody>
          <a:bodyPr>
            <a:normAutofit/>
          </a:bodyPr>
          <a:lstStyle/>
          <a:p>
            <a:pPr algn="ctr"/>
            <a:r>
              <a:rPr lang="en-US" sz="2800" b="1" dirty="0" smtClean="0">
                <a:solidFill>
                  <a:schemeClr val="bg1">
                    <a:lumMod val="65000"/>
                  </a:schemeClr>
                </a:solidFill>
                <a:latin typeface="Aharoni" panose="02010803020104030203" pitchFamily="2" charset="-79"/>
                <a:cs typeface="Aharoni" panose="02010803020104030203" pitchFamily="2" charset="-79"/>
              </a:rPr>
              <a:t>CREATIVE</a:t>
            </a:r>
            <a:endParaRPr lang="en-US" sz="2800" b="1" dirty="0">
              <a:solidFill>
                <a:schemeClr val="bg1">
                  <a:lumMod val="65000"/>
                </a:schemeClr>
              </a:solidFill>
              <a:latin typeface="Aharoni" panose="02010803020104030203" pitchFamily="2" charset="-79"/>
              <a:cs typeface="Aharoni" panose="02010803020104030203" pitchFamily="2" charset="-79"/>
            </a:endParaRPr>
          </a:p>
        </p:txBody>
      </p:sp>
      <p:pic>
        <p:nvPicPr>
          <p:cNvPr id="6146" name="Picture 2" descr="https://scontent-lga1-1.xx.fbcdn.net/hphotos-xaf1/v/t1.0-9/542089_10150810724996826_278677461_n.jpg?oh=bcd618f4b10fa38e7c7223c8a1f7472b&amp;oe=5644251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228599" y="1980483"/>
            <a:ext cx="2076767" cy="3124917"/>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s://scontent-lga1-1.xx.fbcdn.net/hphotos-xpa1/t31.0-8/616510_10151113597811826_527581808_o.jpg"/>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5854441" y="2426742"/>
            <a:ext cx="3060959" cy="2035657"/>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s://scontent-lga1-1.xx.fbcdn.net/hphotos-xaf1/t31.0-8/410982_10151002644071826_1899226792_o.jpg"/>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5562600" y="4652172"/>
            <a:ext cx="3379605" cy="1901028"/>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https://scontent-lga1-1.xx.fbcdn.net/hphotos-xaf1/t31.0-8/240895_10150258591256826_7080118_o.jpg"/>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2659463" y="4478333"/>
            <a:ext cx="2784479" cy="2088359"/>
          </a:xfrm>
          <a:prstGeom prst="rect">
            <a:avLst/>
          </a:prstGeom>
          <a:noFill/>
          <a:extLst>
            <a:ext uri="{909E8E84-426E-40DD-AFC4-6F175D3DCCD1}">
              <a14:hiddenFill xmlns:a14="http://schemas.microsoft.com/office/drawing/2010/main" xmlns="">
                <a:solidFill>
                  <a:srgbClr val="FFFFFF"/>
                </a:solidFill>
              </a14:hiddenFill>
            </a:ext>
          </a:extLst>
        </p:spPr>
      </p:pic>
      <p:pic>
        <p:nvPicPr>
          <p:cNvPr id="6154" name="Picture 10" descr="https://scontent-lga1-1.xx.fbcdn.net/hphotos-xpt1/t31.0-8/11216526_10153214033356826_2363261093825783816_o.jpg"/>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6055851" y="304800"/>
            <a:ext cx="2859549" cy="2023187"/>
          </a:xfrm>
          <a:prstGeom prst="rect">
            <a:avLst/>
          </a:prstGeom>
          <a:noFill/>
          <a:extLst>
            <a:ext uri="{909E8E84-426E-40DD-AFC4-6F175D3DCCD1}">
              <a14:hiddenFill xmlns:a14="http://schemas.microsoft.com/office/drawing/2010/main" xmlns="">
                <a:solidFill>
                  <a:srgbClr val="FFFFFF"/>
                </a:solidFill>
              </a14:hiddenFill>
            </a:ext>
          </a:extLst>
        </p:spPr>
      </p:pic>
      <p:pic>
        <p:nvPicPr>
          <p:cNvPr id="6156" name="Picture 12" descr="https://scontent-lga1-1.xx.fbcdn.net/hphotos-xap1/t31.0-8/11717455_10153364380851826_4341869508772294493_o.jpg"/>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2743200" y="294995"/>
            <a:ext cx="3048000" cy="2032992"/>
          </a:xfrm>
          <a:prstGeom prst="rect">
            <a:avLst/>
          </a:prstGeom>
          <a:noFill/>
          <a:extLst>
            <a:ext uri="{909E8E84-426E-40DD-AFC4-6F175D3DCCD1}">
              <a14:hiddenFill xmlns:a14="http://schemas.microsoft.com/office/drawing/2010/main" xmlns="">
                <a:solidFill>
                  <a:srgbClr val="FFFFFF"/>
                </a:solidFill>
              </a14:hiddenFill>
            </a:ext>
          </a:extLst>
        </p:spPr>
      </p:pic>
      <p:pic>
        <p:nvPicPr>
          <p:cNvPr id="6158" name="Picture 14" descr="https://scontent-lga1-1.xx.fbcdn.net/hphotos-xtf1/t31.0-8/11241428_10153408464436826_3041190739631284677_o.jpg"/>
          <p:cNvPicPr>
            <a:picLocks noChangeAspect="1" noChangeArrowheads="1"/>
          </p:cNvPicPr>
          <p:nvPr/>
        </p:nvPicPr>
        <p:blipFill>
          <a:blip r:embed="rId9" cstate="screen">
            <a:extLst>
              <a:ext uri="{28A0092B-C50C-407E-A947-70E740481C1C}">
                <a14:useLocalDpi xmlns:a14="http://schemas.microsoft.com/office/drawing/2010/main" xmlns="" val="0"/>
              </a:ext>
            </a:extLst>
          </a:blip>
          <a:srcRect/>
          <a:stretch>
            <a:fillRect/>
          </a:stretch>
        </p:blipFill>
        <p:spPr bwMode="auto">
          <a:xfrm>
            <a:off x="2540805" y="2438400"/>
            <a:ext cx="2903137" cy="1936370"/>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TextBox 23"/>
          <p:cNvSpPr txBox="1"/>
          <p:nvPr/>
        </p:nvSpPr>
        <p:spPr>
          <a:xfrm>
            <a:off x="304800" y="693003"/>
            <a:ext cx="1981200" cy="830997"/>
          </a:xfrm>
          <a:prstGeom prst="rect">
            <a:avLst/>
          </a:prstGeom>
          <a:noFill/>
        </p:spPr>
        <p:txBody>
          <a:bodyPr wrap="square" rtlCol="0">
            <a:spAutoFit/>
          </a:bodyPr>
          <a:lstStyle/>
          <a:p>
            <a:pPr algn="ctr"/>
            <a:r>
              <a:rPr lang="en-US" sz="2400" b="1" dirty="0" smtClean="0">
                <a:solidFill>
                  <a:schemeClr val="bg1">
                    <a:lumMod val="65000"/>
                  </a:schemeClr>
                </a:solidFill>
                <a:latin typeface="Aharoni" panose="02010803020104030203" pitchFamily="2" charset="-79"/>
                <a:cs typeface="Aharoni" panose="02010803020104030203" pitchFamily="2" charset="-79"/>
              </a:rPr>
              <a:t>ART IS PART </a:t>
            </a:r>
          </a:p>
          <a:p>
            <a:pPr algn="ctr"/>
            <a:r>
              <a:rPr lang="en-US" sz="2400" b="1" dirty="0" smtClean="0">
                <a:solidFill>
                  <a:schemeClr val="bg1">
                    <a:lumMod val="65000"/>
                  </a:schemeClr>
                </a:solidFill>
                <a:latin typeface="Aharoni" panose="02010803020104030203" pitchFamily="2" charset="-79"/>
                <a:cs typeface="Aharoni" panose="02010803020104030203" pitchFamily="2" charset="-79"/>
              </a:rPr>
              <a:t>OF CURE</a:t>
            </a:r>
            <a:endParaRPr lang="en-US" sz="2400" b="1" dirty="0">
              <a:solidFill>
                <a:schemeClr val="bg1">
                  <a:lumMod val="6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3882606101"/>
      </p:ext>
    </p:extLst>
  </p:cSld>
  <p:clrMapOvr>
    <a:masterClrMapping/>
  </p:clrMapOvr>
  <mc:AlternateContent xmlns:mc="http://schemas.openxmlformats.org/markup-compatibility/2006">
    <mc:Choice xmlns:p14="http://schemas.microsoft.com/office/powerpoint/2010/main" xmlns="" Requires="p14">
      <p:transition spd="slow" p14:dur="20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4286"/>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250"/>
                                        <p:tgtEl>
                                          <p:spTgt spid="19">
                                            <p:txEl>
                                              <p:pRg st="0" end="0"/>
                                            </p:txEl>
                                          </p:spTgt>
                                        </p:tgtEl>
                                      </p:cBhvr>
                                    </p:animEffect>
                                    <p:anim calcmode="lin" valueType="num">
                                      <p:cBhvr>
                                        <p:cTn id="8" dur="250" fill="hold"/>
                                        <p:tgtEl>
                                          <p:spTgt spid="19">
                                            <p:txEl>
                                              <p:pRg st="0" end="0"/>
                                            </p:txEl>
                                          </p:spTgt>
                                        </p:tgtEl>
                                        <p:attrNameLst>
                                          <p:attrName>ppt_w</p:attrName>
                                        </p:attrNameLst>
                                      </p:cBhvr>
                                      <p:tavLst>
                                        <p:tav tm="0" fmla="#ppt_w*sin(2.5*pi*$)">
                                          <p:val>
                                            <p:fltVal val="0"/>
                                          </p:val>
                                        </p:tav>
                                        <p:tav tm="100000">
                                          <p:val>
                                            <p:fltVal val="1"/>
                                          </p:val>
                                        </p:tav>
                                      </p:tavLst>
                                    </p:anim>
                                    <p:anim calcmode="lin" valueType="num">
                                      <p:cBhvr>
                                        <p:cTn id="9" dur="250" fill="hold"/>
                                        <p:tgtEl>
                                          <p:spTgt spid="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500" fill="hold"/>
                                        <p:tgtEl>
                                          <p:spTgt spid="6146"/>
                                        </p:tgtEl>
                                        <p:attrNameLst>
                                          <p:attrName>ppt_w</p:attrName>
                                        </p:attrNameLst>
                                      </p:cBhvr>
                                      <p:tavLst>
                                        <p:tav tm="0">
                                          <p:val>
                                            <p:fltVal val="0"/>
                                          </p:val>
                                        </p:tav>
                                        <p:tav tm="100000">
                                          <p:val>
                                            <p:strVal val="#ppt_w"/>
                                          </p:val>
                                        </p:tav>
                                      </p:tavLst>
                                    </p:anim>
                                    <p:anim calcmode="lin" valueType="num">
                                      <p:cBhvr>
                                        <p:cTn id="15" dur="500" fill="hold"/>
                                        <p:tgtEl>
                                          <p:spTgt spid="6146"/>
                                        </p:tgtEl>
                                        <p:attrNameLst>
                                          <p:attrName>ppt_h</p:attrName>
                                        </p:attrNameLst>
                                      </p:cBhvr>
                                      <p:tavLst>
                                        <p:tav tm="0">
                                          <p:val>
                                            <p:fltVal val="0"/>
                                          </p:val>
                                        </p:tav>
                                        <p:tav tm="100000">
                                          <p:val>
                                            <p:strVal val="#ppt_h"/>
                                          </p:val>
                                        </p:tav>
                                      </p:tavLst>
                                    </p:anim>
                                    <p:animEffect transition="in" filter="fade">
                                      <p:cBhvr>
                                        <p:cTn id="16" dur="5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wheel(1)">
                                      <p:cBhvr>
                                        <p:cTn id="21" dur="2000"/>
                                        <p:tgtEl>
                                          <p:spTgt spid="614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150"/>
                                        </p:tgtEl>
                                        <p:attrNameLst>
                                          <p:attrName>style.visibility</p:attrName>
                                        </p:attrNameLst>
                                      </p:cBhvr>
                                      <p:to>
                                        <p:strVal val="visible"/>
                                      </p:to>
                                    </p:set>
                                    <p:anim calcmode="lin" valueType="num">
                                      <p:cBhvr>
                                        <p:cTn id="26" dur="500" fill="hold"/>
                                        <p:tgtEl>
                                          <p:spTgt spid="6150"/>
                                        </p:tgtEl>
                                        <p:attrNameLst>
                                          <p:attrName>ppt_w</p:attrName>
                                        </p:attrNameLst>
                                      </p:cBhvr>
                                      <p:tavLst>
                                        <p:tav tm="0">
                                          <p:val>
                                            <p:fltVal val="0"/>
                                          </p:val>
                                        </p:tav>
                                        <p:tav tm="100000">
                                          <p:val>
                                            <p:strVal val="#ppt_w"/>
                                          </p:val>
                                        </p:tav>
                                      </p:tavLst>
                                    </p:anim>
                                    <p:anim calcmode="lin" valueType="num">
                                      <p:cBhvr>
                                        <p:cTn id="27" dur="500" fill="hold"/>
                                        <p:tgtEl>
                                          <p:spTgt spid="6150"/>
                                        </p:tgtEl>
                                        <p:attrNameLst>
                                          <p:attrName>ppt_h</p:attrName>
                                        </p:attrNameLst>
                                      </p:cBhvr>
                                      <p:tavLst>
                                        <p:tav tm="0">
                                          <p:val>
                                            <p:fltVal val="0"/>
                                          </p:val>
                                        </p:tav>
                                        <p:tav tm="100000">
                                          <p:val>
                                            <p:strVal val="#ppt_h"/>
                                          </p:val>
                                        </p:tav>
                                      </p:tavLst>
                                    </p:anim>
                                    <p:animEffect transition="in" filter="fade">
                                      <p:cBhvr>
                                        <p:cTn id="28" dur="500"/>
                                        <p:tgtEl>
                                          <p:spTgt spid="615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152"/>
                                        </p:tgtEl>
                                        <p:attrNameLst>
                                          <p:attrName>style.visibility</p:attrName>
                                        </p:attrNameLst>
                                      </p:cBhvr>
                                      <p:to>
                                        <p:strVal val="visible"/>
                                      </p:to>
                                    </p:set>
                                    <p:animEffect transition="in" filter="barn(inVertical)">
                                      <p:cBhvr>
                                        <p:cTn id="33" dur="500"/>
                                        <p:tgtEl>
                                          <p:spTgt spid="6152"/>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156"/>
                                        </p:tgtEl>
                                        <p:attrNameLst>
                                          <p:attrName>style.visibility</p:attrName>
                                        </p:attrNameLst>
                                      </p:cBhvr>
                                      <p:to>
                                        <p:strVal val="visible"/>
                                      </p:to>
                                    </p:set>
                                    <p:anim calcmode="lin" valueType="num">
                                      <p:cBhvr>
                                        <p:cTn id="38" dur="1000" fill="hold"/>
                                        <p:tgtEl>
                                          <p:spTgt spid="6156"/>
                                        </p:tgtEl>
                                        <p:attrNameLst>
                                          <p:attrName>ppt_w</p:attrName>
                                        </p:attrNameLst>
                                      </p:cBhvr>
                                      <p:tavLst>
                                        <p:tav tm="0">
                                          <p:val>
                                            <p:fltVal val="0"/>
                                          </p:val>
                                        </p:tav>
                                        <p:tav tm="100000">
                                          <p:val>
                                            <p:strVal val="#ppt_w"/>
                                          </p:val>
                                        </p:tav>
                                      </p:tavLst>
                                    </p:anim>
                                    <p:anim calcmode="lin" valueType="num">
                                      <p:cBhvr>
                                        <p:cTn id="39" dur="1000" fill="hold"/>
                                        <p:tgtEl>
                                          <p:spTgt spid="6156"/>
                                        </p:tgtEl>
                                        <p:attrNameLst>
                                          <p:attrName>ppt_h</p:attrName>
                                        </p:attrNameLst>
                                      </p:cBhvr>
                                      <p:tavLst>
                                        <p:tav tm="0">
                                          <p:val>
                                            <p:fltVal val="0"/>
                                          </p:val>
                                        </p:tav>
                                        <p:tav tm="100000">
                                          <p:val>
                                            <p:strVal val="#ppt_h"/>
                                          </p:val>
                                        </p:tav>
                                      </p:tavLst>
                                    </p:anim>
                                    <p:anim calcmode="lin" valueType="num">
                                      <p:cBhvr>
                                        <p:cTn id="40" dur="1000" fill="hold"/>
                                        <p:tgtEl>
                                          <p:spTgt spid="6156"/>
                                        </p:tgtEl>
                                        <p:attrNameLst>
                                          <p:attrName>style.rotation</p:attrName>
                                        </p:attrNameLst>
                                      </p:cBhvr>
                                      <p:tavLst>
                                        <p:tav tm="0">
                                          <p:val>
                                            <p:fltVal val="90"/>
                                          </p:val>
                                        </p:tav>
                                        <p:tav tm="100000">
                                          <p:val>
                                            <p:fltVal val="0"/>
                                          </p:val>
                                        </p:tav>
                                      </p:tavLst>
                                    </p:anim>
                                    <p:animEffect transition="in" filter="fade">
                                      <p:cBhvr>
                                        <p:cTn id="41" dur="1000"/>
                                        <p:tgtEl>
                                          <p:spTgt spid="615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6158"/>
                                        </p:tgtEl>
                                        <p:attrNameLst>
                                          <p:attrName>style.visibility</p:attrName>
                                        </p:attrNameLst>
                                      </p:cBhvr>
                                      <p:to>
                                        <p:strVal val="visible"/>
                                      </p:to>
                                    </p:set>
                                    <p:anim calcmode="lin" valueType="num">
                                      <p:cBhvr>
                                        <p:cTn id="46" dur="500" fill="hold"/>
                                        <p:tgtEl>
                                          <p:spTgt spid="6158"/>
                                        </p:tgtEl>
                                        <p:attrNameLst>
                                          <p:attrName>ppt_w</p:attrName>
                                        </p:attrNameLst>
                                      </p:cBhvr>
                                      <p:tavLst>
                                        <p:tav tm="0">
                                          <p:val>
                                            <p:fltVal val="0"/>
                                          </p:val>
                                        </p:tav>
                                        <p:tav tm="100000">
                                          <p:val>
                                            <p:strVal val="#ppt_w"/>
                                          </p:val>
                                        </p:tav>
                                      </p:tavLst>
                                    </p:anim>
                                    <p:anim calcmode="lin" valueType="num">
                                      <p:cBhvr>
                                        <p:cTn id="47" dur="500" fill="hold"/>
                                        <p:tgtEl>
                                          <p:spTgt spid="6158"/>
                                        </p:tgtEl>
                                        <p:attrNameLst>
                                          <p:attrName>ppt_h</p:attrName>
                                        </p:attrNameLst>
                                      </p:cBhvr>
                                      <p:tavLst>
                                        <p:tav tm="0">
                                          <p:val>
                                            <p:fltVal val="0"/>
                                          </p:val>
                                        </p:tav>
                                        <p:tav tm="100000">
                                          <p:val>
                                            <p:strVal val="#ppt_h"/>
                                          </p:val>
                                        </p:tav>
                                      </p:tavLst>
                                    </p:anim>
                                    <p:animEffect transition="in" filter="fade">
                                      <p:cBhvr>
                                        <p:cTn id="48" dur="5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980716" y="5466414"/>
            <a:ext cx="609600" cy="6191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215224" y="5475939"/>
            <a:ext cx="619125" cy="6096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970942" y="1291424"/>
            <a:ext cx="619125" cy="6096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216858" y="1291424"/>
            <a:ext cx="609600" cy="619125"/>
          </a:xfrm>
          <a:prstGeom prst="rect">
            <a:avLst/>
          </a:prstGeom>
        </p:spPr>
      </p:pic>
      <p:sp>
        <p:nvSpPr>
          <p:cNvPr id="13" name="TextBox 12"/>
          <p:cNvSpPr txBox="1"/>
          <p:nvPr/>
        </p:nvSpPr>
        <p:spPr>
          <a:xfrm>
            <a:off x="0" y="533400"/>
            <a:ext cx="4343400" cy="461665"/>
          </a:xfrm>
          <a:prstGeom prst="rect">
            <a:avLst/>
          </a:prstGeom>
          <a:solidFill>
            <a:schemeClr val="tx1">
              <a:lumMod val="95000"/>
              <a:lumOff val="5000"/>
              <a:alpha val="55000"/>
            </a:schemeClr>
          </a:solidFill>
        </p:spPr>
        <p:txBody>
          <a:bodyPr wrap="square" rtlCol="0" anchor="ctr" anchorCtr="0">
            <a:normAutofit/>
          </a:bodyPr>
          <a:lstStyle/>
          <a:p>
            <a:r>
              <a:rPr lang="en-US" sz="2400" dirty="0" smtClean="0">
                <a:solidFill>
                  <a:schemeClr val="bg1"/>
                </a:solidFill>
              </a:rPr>
              <a:t>      </a:t>
            </a:r>
            <a:r>
              <a:rPr lang="en-US" sz="2400" dirty="0" smtClean="0">
                <a:solidFill>
                  <a:schemeClr val="bg1"/>
                </a:solidFill>
                <a:latin typeface="Aharoni" panose="02010803020104030203" pitchFamily="2" charset="-79"/>
                <a:cs typeface="Aharoni" panose="02010803020104030203" pitchFamily="2" charset="-79"/>
              </a:rPr>
              <a:t>I AM BLESSING</a:t>
            </a:r>
            <a:endParaRPr lang="en-US" sz="2400" b="1" dirty="0">
              <a:solidFill>
                <a:schemeClr val="bg1"/>
              </a:solidFill>
              <a:latin typeface="Aharoni" panose="02010803020104030203" pitchFamily="2" charset="-79"/>
              <a:cs typeface="Aharoni" panose="02010803020104030203" pitchFamily="2" charset="-79"/>
            </a:endParaRPr>
          </a:p>
        </p:txBody>
      </p:sp>
      <p:pic>
        <p:nvPicPr>
          <p:cNvPr id="7170" name="Picture 2" descr="Blessing, 2012&lt;br&gt;&#10;Oil on canvas, 163x103c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79981" y="1341100"/>
            <a:ext cx="6263819" cy="47103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198349"/>
      </p:ext>
    </p:extLst>
  </p:cSld>
  <p:clrMapOvr>
    <a:masterClrMapping/>
  </p:clrMapOvr>
  <mc:AlternateContent xmlns:mc="http://schemas.openxmlformats.org/markup-compatibility/2006">
    <mc:Choice xmlns:p14="http://schemas.microsoft.com/office/powerpoint/2010/main" xmlns="" Requires="p14">
      <p:transition spd="slow" p14:dur="20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Urban Photo 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UrbanPhotoAlbum</Template>
  <TotalTime>0</TotalTime>
  <Words>143</Words>
  <Application>Microsoft Office PowerPoint</Application>
  <PresentationFormat>On-screen Show (4:3)</PresentationFormat>
  <Paragraphs>29</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Urban Photo Album</vt:lpstr>
      <vt:lpstr>Slide 1</vt:lpstr>
      <vt:lpstr>About MY ART</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2015-08-10T01:29:00Z</dcterms:created>
  <dcterms:modified xsi:type="dcterms:W3CDTF">2015-08-12T10:30:10Z</dcterms:modified>
</cp:coreProperties>
</file>