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06" r:id="rId2"/>
    <p:sldId id="262" r:id="rId3"/>
    <p:sldId id="307" r:id="rId4"/>
    <p:sldId id="308" r:id="rId5"/>
    <p:sldId id="309" r:id="rId6"/>
    <p:sldId id="260" r:id="rId7"/>
    <p:sldId id="311" r:id="rId8"/>
    <p:sldId id="31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87368" autoAdjust="0"/>
  </p:normalViewPr>
  <p:slideViewPr>
    <p:cSldViewPr>
      <p:cViewPr>
        <p:scale>
          <a:sx n="108" d="100"/>
          <a:sy n="108" d="100"/>
        </p:scale>
        <p:origin x="-1836" y="-66"/>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8/10/2015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449292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8733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Click icon to add picture</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Click icon to add picture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Click icon to add picture</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Click icon to add picture</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Click icon to add picture</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8/10/2015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8/10/2015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8/10/2015</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US" sz="3800" dirty="0" smtClean="0">
                <a:solidFill>
                  <a:srgbClr val="FC7500"/>
                </a:solidFill>
                <a:latin typeface="Aharoni" panose="02010803020104030203" pitchFamily="2" charset="-79"/>
                <a:cs typeface="Aharoni" panose="02010803020104030203" pitchFamily="2" charset="-79"/>
              </a:rPr>
              <a:t>ART SAVING LIFE</a:t>
            </a:r>
            <a:endParaRPr lang="en-US" sz="3800" dirty="0">
              <a:latin typeface="Aharoni" panose="02010803020104030203" pitchFamily="2" charset="-79"/>
              <a:cs typeface="Aharoni" panose="02010803020104030203" pitchFamily="2" charset="-79"/>
            </a:endParaRPr>
          </a:p>
        </p:txBody>
      </p:sp>
      <p:sp>
        <p:nvSpPr>
          <p:cNvPr id="3" name="TextBox 2"/>
          <p:cNvSpPr txBox="1"/>
          <p:nvPr/>
        </p:nvSpPr>
        <p:spPr>
          <a:xfrm>
            <a:off x="4129391" y="4124980"/>
            <a:ext cx="2486578" cy="523220"/>
          </a:xfrm>
          <a:prstGeom prst="rect">
            <a:avLst/>
          </a:prstGeom>
          <a:noFill/>
        </p:spPr>
        <p:txBody>
          <a:bodyPr wrap="none" rtlCol="0">
            <a:spAutoFit/>
          </a:bodyPr>
          <a:lstStyle/>
          <a:p>
            <a:r>
              <a:rPr lang="en-US" sz="2800" dirty="0" smtClean="0">
                <a:solidFill>
                  <a:schemeClr val="bg1"/>
                </a:solidFill>
                <a:latin typeface="Aharoni" panose="02010803020104030203" pitchFamily="2" charset="-79"/>
                <a:cs typeface="Aharoni" panose="02010803020104030203" pitchFamily="2" charset="-79"/>
              </a:rPr>
              <a:t>Janet Jian Liu</a:t>
            </a:r>
            <a:endParaRPr lang="en-US" sz="2800" dirty="0">
              <a:solidFill>
                <a:schemeClr val="bg1"/>
              </a:solidFill>
              <a:latin typeface="Aharoni" panose="02010803020104030203" pitchFamily="2" charset="-79"/>
              <a:cs typeface="Aharoni" panose="02010803020104030203" pitchFamily="2" charset="-79"/>
            </a:endParaRPr>
          </a:p>
        </p:txBody>
      </p:sp>
      <p:sp>
        <p:nvSpPr>
          <p:cNvPr id="4" name="TextBox 3"/>
          <p:cNvSpPr txBox="1"/>
          <p:nvPr/>
        </p:nvSpPr>
        <p:spPr>
          <a:xfrm>
            <a:off x="4613715" y="4876800"/>
            <a:ext cx="1414170" cy="369332"/>
          </a:xfrm>
          <a:prstGeom prst="rect">
            <a:avLst/>
          </a:prstGeom>
          <a:noFill/>
        </p:spPr>
        <p:txBody>
          <a:bodyPr wrap="none" rtlCol="0">
            <a:spAutoFit/>
          </a:bodyPr>
          <a:lstStyle/>
          <a:p>
            <a:r>
              <a:rPr lang="en-US" dirty="0" smtClean="0">
                <a:solidFill>
                  <a:schemeClr val="bg1"/>
                </a:solidFill>
              </a:rPr>
              <a:t>Aug 27, 2015</a:t>
            </a:r>
            <a:endParaRPr lang="en-US" dirty="0">
              <a:solidFill>
                <a:schemeClr val="bg1"/>
              </a:solidFill>
            </a:endParaRPr>
          </a:p>
        </p:txBody>
      </p:sp>
      <p:sp>
        <p:nvSpPr>
          <p:cNvPr id="5" name="TextBox 4"/>
          <p:cNvSpPr txBox="1"/>
          <p:nvPr/>
        </p:nvSpPr>
        <p:spPr>
          <a:xfrm>
            <a:off x="3996100" y="2362200"/>
            <a:ext cx="2696187" cy="461665"/>
          </a:xfrm>
          <a:prstGeom prst="rect">
            <a:avLst/>
          </a:prstGeom>
          <a:noFill/>
        </p:spPr>
        <p:txBody>
          <a:bodyPr wrap="none" rtlCol="0">
            <a:spAutoFit/>
          </a:bodyPr>
          <a:lstStyle/>
          <a:p>
            <a:r>
              <a:rPr lang="en-US" sz="2400" dirty="0">
                <a:solidFill>
                  <a:schemeClr val="bg1"/>
                </a:solidFill>
              </a:rPr>
              <a:t>Ginger </a:t>
            </a:r>
            <a:r>
              <a:rPr lang="en-US" sz="2400" dirty="0" smtClean="0">
                <a:solidFill>
                  <a:schemeClr val="bg1"/>
                </a:solidFill>
              </a:rPr>
              <a:t>Garden 2015</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1"/>
            <a:ext cx="7772400" cy="609599"/>
          </a:xfrm>
        </p:spPr>
        <p:txBody>
          <a:bodyPr>
            <a:normAutofit fontScale="90000"/>
          </a:bodyPr>
          <a:lstStyle/>
          <a:p>
            <a:pPr algn="l"/>
            <a:r>
              <a:rPr lang="en-US" b="1" dirty="0" smtClean="0">
                <a:solidFill>
                  <a:schemeClr val="tx1">
                    <a:lumMod val="85000"/>
                    <a:lumOff val="15000"/>
                  </a:schemeClr>
                </a:solidFill>
                <a:latin typeface="Aharoni" panose="02010803020104030203" pitchFamily="2" charset="-79"/>
                <a:cs typeface="Aharoni" panose="02010803020104030203" pitchFamily="2" charset="-79"/>
              </a:rPr>
              <a:t>About MY ART</a:t>
            </a:r>
            <a:endParaRPr lang="en-US" b="1" dirty="0">
              <a:solidFill>
                <a:schemeClr val="tx1">
                  <a:lumMod val="85000"/>
                  <a:lumOff val="15000"/>
                </a:schemeClr>
              </a:solidFill>
              <a:latin typeface="Aharoni" panose="02010803020104030203" pitchFamily="2" charset="-79"/>
              <a:cs typeface="Aharoni" panose="02010803020104030203" pitchFamily="2" charset="-79"/>
            </a:endParaRPr>
          </a:p>
        </p:txBody>
      </p:sp>
      <p:sp>
        <p:nvSpPr>
          <p:cNvPr id="3" name="Text Placeholder 2"/>
          <p:cNvSpPr>
            <a:spLocks noGrp="1"/>
          </p:cNvSpPr>
          <p:nvPr>
            <p:ph type="body" idx="1"/>
          </p:nvPr>
        </p:nvSpPr>
        <p:spPr>
          <a:xfrm>
            <a:off x="609600" y="4953000"/>
            <a:ext cx="7772400" cy="585787"/>
          </a:xfrm>
        </p:spPr>
        <p:txBody>
          <a:bodyPr>
            <a:normAutofit/>
          </a:bodyPr>
          <a:lstStyle/>
          <a:p>
            <a:pPr>
              <a:buNone/>
            </a:pPr>
            <a:r>
              <a:rPr lang="en-US" sz="2800" b="1" dirty="0" smtClean="0">
                <a:solidFill>
                  <a:schemeClr val="tx1">
                    <a:lumMod val="50000"/>
                    <a:lumOff val="50000"/>
                  </a:schemeClr>
                </a:solidFill>
                <a:latin typeface="Aharoni" panose="02010803020104030203" pitchFamily="2" charset="-79"/>
                <a:cs typeface="Aharoni" panose="02010803020104030203" pitchFamily="2" charset="-79"/>
              </a:rPr>
              <a:t>Introducing</a:t>
            </a:r>
            <a:endParaRPr lang="en-US" sz="2800" b="1"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1026" name="Picture 2" descr="Gossip, 2003, 66x66cm&lt;br&gt;&#10;Ink/mixed media on rice pape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58929" y="304800"/>
            <a:ext cx="5221368" cy="5137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lue Tear, 2001, 60x102cm&lt;br&gt;&#10;Ink/mixed media on rice paper/canva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43600" y="304800"/>
            <a:ext cx="1967713"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ld Time, 2001, 60x102cm&lt;br&gt;&#10;Ink/mixed media on rice pape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00400" y="306421"/>
            <a:ext cx="2394887" cy="35905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ower Like Year I, 2001, 56x71cm&lt;br&gt;&#10;Ink/mixed media on rice paper/canva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7511" y="306423"/>
            <a:ext cx="2671388" cy="35905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5257800"/>
            <a:ext cx="8128768" cy="1143000"/>
          </a:xfrm>
          <a:prstGeom prst="rect">
            <a:avLst/>
          </a:prstGeom>
          <a:noFill/>
        </p:spPr>
        <p:txBody>
          <a:bodyPr wrap="square" rtlCol="0">
            <a:noAutofit/>
          </a:bodyPr>
          <a:lstStyle/>
          <a:p>
            <a:r>
              <a:rPr lang="en-US" sz="2000" dirty="0"/>
              <a:t>Emotional Moment is an abstract mixed media painting series inspired by my journey through and beyond breast cancer. These works explore the shifting emotional landscapes of day to day life with the disease – fear, darkness, joy, hope, faith, and ultimately the desire to live and love. </a:t>
            </a:r>
            <a:endParaRPr lang="en-US" sz="2000" dirty="0">
              <a:solidFill>
                <a:schemeClr val="tx1">
                  <a:lumMod val="75000"/>
                  <a:lumOff val="25000"/>
                </a:schemeClr>
              </a:solidFill>
            </a:endParaRPr>
          </a:p>
        </p:txBody>
      </p:sp>
      <p:sp>
        <p:nvSpPr>
          <p:cNvPr id="26" name="TextBox 25"/>
          <p:cNvSpPr txBox="1"/>
          <p:nvPr/>
        </p:nvSpPr>
        <p:spPr>
          <a:xfrm>
            <a:off x="267512" y="401521"/>
            <a:ext cx="7643802"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latin typeface="Aharoni" panose="02010803020104030203" pitchFamily="2" charset="-79"/>
                <a:cs typeface="Aharoni" panose="02010803020104030203" pitchFamily="2" charset="-79"/>
              </a:rPr>
              <a:t>Before</a:t>
            </a:r>
            <a:endParaRPr lang="en-US" b="1" dirty="0">
              <a:solidFill>
                <a:schemeClr val="bg1"/>
              </a:solidFill>
              <a:latin typeface="Aharoni" panose="02010803020104030203" pitchFamily="2" charset="-79"/>
              <a:cs typeface="Aharoni" panose="02010803020104030203" pitchFamily="2" charset="-79"/>
            </a:endParaRPr>
          </a:p>
        </p:txBody>
      </p:sp>
      <p:pic>
        <p:nvPicPr>
          <p:cNvPr id="2056" name="Picture 8" descr="The Fourth Dimension Spirituality, 2011&lt;br&gt;&#10;Oil on canvas, 91x102cm"/>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203" y="1687750"/>
            <a:ext cx="2519847" cy="33199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Fourth Dimension, 2010&lt;br&gt;&#10;Oil on canvas, 61x92cm"/>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05200" y="1687750"/>
            <a:ext cx="2221051" cy="33199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I Can Fly, 2009&lt;br&gt;&#10;Oil on canvas, 61x102cm"/>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43600" y="1676400"/>
            <a:ext cx="2489968" cy="33199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62203" y="1787788"/>
            <a:ext cx="7671365" cy="384048"/>
          </a:xfrm>
          <a:prstGeom prst="rect">
            <a:avLst/>
          </a:prstGeom>
          <a:solidFill>
            <a:schemeClr val="tx1">
              <a:lumMod val="95000"/>
              <a:lumOff val="5000"/>
              <a:alpha val="55000"/>
            </a:schemeClr>
          </a:solidFill>
        </p:spPr>
        <p:txBody>
          <a:bodyPr wrap="square" rtlCol="0">
            <a:spAutoFit/>
          </a:bodyPr>
          <a:lstStyle/>
          <a:p>
            <a:r>
              <a:rPr lang="en-US" b="1" dirty="0" smtClean="0">
                <a:solidFill>
                  <a:schemeClr val="bg1"/>
                </a:solidFill>
                <a:latin typeface="Aharoni" panose="02010803020104030203" pitchFamily="2" charset="-79"/>
                <a:cs typeface="Aharoni" panose="02010803020104030203" pitchFamily="2" charset="-79"/>
              </a:rPr>
              <a:t>   After</a:t>
            </a:r>
            <a:endParaRPr lang="en-US" b="1" dirty="0">
              <a:solidFill>
                <a:schemeClr val="bg1"/>
              </a:solidFill>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1+#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2008</a:t>
            </a:r>
            <a:endParaRPr lang="en-US" dirty="0"/>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4648200"/>
            <a:ext cx="6781800" cy="1364397"/>
          </a:xfrm>
          <a:prstGeom prst="rect">
            <a:avLst/>
          </a:prstGeom>
          <a:noFill/>
        </p:spPr>
        <p:txBody>
          <a:bodyPr wrap="square" rtlCol="0">
            <a:noAutofit/>
          </a:bodyPr>
          <a:lstStyle/>
          <a:p>
            <a:r>
              <a:rPr lang="en-US" sz="2800" dirty="0">
                <a:latin typeface="Aharoni" panose="02010803020104030203" pitchFamily="2" charset="-79"/>
                <a:cs typeface="Aharoni" panose="02010803020104030203" pitchFamily="2" charset="-79"/>
              </a:rPr>
              <a:t>We believe that </a:t>
            </a:r>
            <a:r>
              <a:rPr lang="en-US" sz="2800" b="1" dirty="0">
                <a:solidFill>
                  <a:srgbClr val="FC7500"/>
                </a:solidFill>
                <a:latin typeface="Aharoni" panose="02010803020104030203" pitchFamily="2" charset="-79"/>
                <a:cs typeface="Aharoni" panose="02010803020104030203" pitchFamily="2" charset="-79"/>
              </a:rPr>
              <a:t>POSITIVE THINKING </a:t>
            </a:r>
            <a:r>
              <a:rPr lang="en-US" sz="2800" b="1" dirty="0">
                <a:latin typeface="Aharoni" panose="02010803020104030203" pitchFamily="2" charset="-79"/>
                <a:cs typeface="Aharoni" panose="02010803020104030203" pitchFamily="2" charset="-79"/>
              </a:rPr>
              <a:t>IS A KEY WHICH UNLOCKS THE SECRET OF A HAPPY AND FULFILLING LIFE.</a:t>
            </a:r>
          </a:p>
        </p:txBody>
      </p:sp>
      <p:sp>
        <p:nvSpPr>
          <p:cNvPr id="10" name="TextBox 9"/>
          <p:cNvSpPr txBox="1"/>
          <p:nvPr/>
        </p:nvSpPr>
        <p:spPr>
          <a:xfrm>
            <a:off x="240767" y="762000"/>
            <a:ext cx="6432176" cy="457200"/>
          </a:xfrm>
          <a:prstGeom prst="rect">
            <a:avLst/>
          </a:prstGeom>
          <a:solidFill>
            <a:schemeClr val="tx1">
              <a:lumMod val="95000"/>
              <a:lumOff val="5000"/>
              <a:alpha val="55000"/>
            </a:schemeClr>
          </a:solidFill>
        </p:spPr>
        <p:txBody>
          <a:bodyPr wrap="square" rtlCol="0">
            <a:normAutofit fontScale="85000" lnSpcReduction="10000"/>
          </a:bodyPr>
          <a:lstStyle/>
          <a:p>
            <a:r>
              <a:rPr lang="en-US" sz="2400" b="1" dirty="0">
                <a:solidFill>
                  <a:schemeClr val="bg1"/>
                </a:solidFill>
              </a:rPr>
              <a:t> </a:t>
            </a:r>
            <a:r>
              <a:rPr lang="en-US" sz="2400" b="1" dirty="0" smtClean="0">
                <a:solidFill>
                  <a:schemeClr val="bg1"/>
                </a:solidFill>
              </a:rPr>
              <a:t>                    </a:t>
            </a:r>
            <a:r>
              <a:rPr lang="en-US" sz="2900" b="1" dirty="0" smtClean="0">
                <a:solidFill>
                  <a:schemeClr val="bg1"/>
                </a:solidFill>
                <a:latin typeface="Aharoni" panose="02010803020104030203" pitchFamily="2" charset="-79"/>
                <a:cs typeface="Aharoni" panose="02010803020104030203" pitchFamily="2" charset="-79"/>
              </a:rPr>
              <a:t>we setup </a:t>
            </a:r>
            <a:r>
              <a:rPr lang="en-US" sz="2900" b="1" dirty="0">
                <a:solidFill>
                  <a:schemeClr val="bg1"/>
                </a:solidFill>
                <a:latin typeface="Aharoni" panose="02010803020104030203" pitchFamily="2" charset="-79"/>
                <a:cs typeface="Aharoni" panose="02010803020104030203" pitchFamily="2" charset="-79"/>
              </a:rPr>
              <a:t>charitable organization</a:t>
            </a:r>
            <a:r>
              <a:rPr lang="en-US" sz="2900" b="1" dirty="0" smtClean="0">
                <a:solidFill>
                  <a:schemeClr val="bg1"/>
                </a:solidFill>
                <a:latin typeface="Aharoni" panose="02010803020104030203" pitchFamily="2" charset="-79"/>
                <a:cs typeface="Aharoni" panose="02010803020104030203" pitchFamily="2" charset="-79"/>
              </a:rPr>
              <a:t> </a:t>
            </a:r>
            <a:endParaRPr lang="en-US" sz="2900" b="1" dirty="0">
              <a:solidFill>
                <a:schemeClr val="bg1"/>
              </a:solidFill>
              <a:latin typeface="Aharoni" panose="02010803020104030203" pitchFamily="2" charset="-79"/>
              <a:cs typeface="Aharoni" panose="02010803020104030203" pitchFamily="2" charset="-79"/>
            </a:endParaRPr>
          </a:p>
        </p:txBody>
      </p:sp>
      <p:pic>
        <p:nvPicPr>
          <p:cNvPr id="3074" name="Picture 2" descr="Back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4000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649069"/>
            <a:ext cx="964810" cy="646331"/>
          </a:xfrm>
          <a:prstGeom prst="rect">
            <a:avLst/>
          </a:prstGeom>
          <a:noFill/>
        </p:spPr>
        <p:txBody>
          <a:bodyPr wrap="square" rtlCol="0">
            <a:spAutoFit/>
          </a:bodyPr>
          <a:lstStyle/>
          <a:p>
            <a:r>
              <a:rPr lang="en-US" sz="3600" dirty="0" smtClean="0">
                <a:solidFill>
                  <a:schemeClr val="bg1"/>
                </a:solidFill>
                <a:latin typeface="Aharoni" panose="02010803020104030203" pitchFamily="2" charset="-79"/>
                <a:cs typeface="Aharoni" panose="02010803020104030203" pitchFamily="2" charset="-79"/>
              </a:rPr>
              <a:t>2008</a:t>
            </a:r>
            <a:endParaRPr lang="en-US" sz="3600" dirty="0">
              <a:solidFill>
                <a:schemeClr val="bg1"/>
              </a:solidFill>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lga1-1.xx.fbcdn.net/hphotos-xpa1/t31.0-8/1400749_10151930611671826_2055581582_o.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 y="152400"/>
            <a:ext cx="8260836" cy="55099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38200" y="5715000"/>
            <a:ext cx="6781800" cy="914400"/>
          </a:xfrm>
          <a:prstGeom prst="rect">
            <a:avLst/>
          </a:prstGeom>
          <a:noFill/>
        </p:spPr>
        <p:txBody>
          <a:bodyPr wrap="square" rtlCol="0">
            <a:normAutofit fontScale="92500"/>
          </a:bodyPr>
          <a:lstStyle/>
          <a:p>
            <a:pPr algn="ctr"/>
            <a:r>
              <a:rPr lang="en-US" sz="2800" dirty="0" smtClean="0">
                <a:solidFill>
                  <a:srgbClr val="FC7500"/>
                </a:solidFill>
                <a:latin typeface="Aharoni" panose="02010803020104030203" pitchFamily="2" charset="-79"/>
                <a:cs typeface="Aharoni" panose="02010803020104030203" pitchFamily="2" charset="-79"/>
              </a:rPr>
              <a:t>Zumba for Hope </a:t>
            </a:r>
            <a:r>
              <a:rPr lang="en-US" sz="2800" dirty="0" smtClean="0">
                <a:latin typeface="Aharoni" panose="02010803020104030203" pitchFamily="2" charset="-79"/>
                <a:cs typeface="Aharoni" panose="02010803020104030203" pitchFamily="2" charset="-79"/>
              </a:rPr>
              <a:t>Annually </a:t>
            </a:r>
            <a:r>
              <a:rPr lang="en-US" sz="2800" dirty="0">
                <a:latin typeface="Aharoni" panose="02010803020104030203" pitchFamily="2" charset="-79"/>
                <a:cs typeface="Aharoni" panose="02010803020104030203" pitchFamily="2" charset="-79"/>
              </a:rPr>
              <a:t>Breast Cancer </a:t>
            </a:r>
            <a:endParaRPr lang="en-US" sz="2800" dirty="0" smtClean="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F</a:t>
            </a:r>
            <a:r>
              <a:rPr lang="en-US" sz="2800" dirty="0" smtClean="0">
                <a:latin typeface="Aharoni" panose="02010803020104030203" pitchFamily="2" charset="-79"/>
                <a:cs typeface="Aharoni" panose="02010803020104030203" pitchFamily="2" charset="-79"/>
              </a:rPr>
              <a:t>undraising </a:t>
            </a:r>
            <a:r>
              <a:rPr lang="en-US" sz="2800" dirty="0">
                <a:latin typeface="Aharoni" panose="02010803020104030203" pitchFamily="2" charset="-79"/>
                <a:cs typeface="Aharoni" panose="02010803020104030203" pitchFamily="2" charset="-79"/>
              </a:rPr>
              <a:t>P</a:t>
            </a:r>
            <a:r>
              <a:rPr lang="en-US" sz="2800" dirty="0" smtClean="0">
                <a:latin typeface="Aharoni" panose="02010803020104030203" pitchFamily="2" charset="-79"/>
                <a:cs typeface="Aharoni" panose="02010803020104030203" pitchFamily="2" charset="-79"/>
              </a:rPr>
              <a:t>arty</a:t>
            </a:r>
            <a:endParaRPr lang="en-US" sz="2800" dirty="0">
              <a:solidFill>
                <a:schemeClr val="tx1">
                  <a:lumMod val="85000"/>
                  <a:lumOff val="15000"/>
                </a:schemeClr>
              </a:solidFill>
              <a:latin typeface="Aharoni" panose="02010803020104030203" pitchFamily="2" charset="-79"/>
              <a:cs typeface="Aharoni" panose="02010803020104030203" pitchFamily="2" charset="-79"/>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flipH="1">
            <a:off x="3124200" y="504189"/>
            <a:ext cx="3127047" cy="230827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19200" y="409293"/>
            <a:ext cx="2475434" cy="2498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scontent-lga1-1.xx.fbcdn.net/hphotos-xfp1/t31.0-8/860364_10151912571071826_1969666455_o.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rot="830634">
            <a:off x="4368452" y="438304"/>
            <a:ext cx="3885973" cy="2591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8"/>
          </p:nvPr>
        </p:nvSpPr>
        <p:spPr>
          <a:xfrm>
            <a:off x="381000" y="5943600"/>
            <a:ext cx="2133600" cy="533400"/>
          </a:xfrm>
          <a:noFill/>
        </p:spPr>
        <p:txBody>
          <a:bodyPr>
            <a:normAutofit fontScale="92500"/>
          </a:bodyPr>
          <a:lstStyle/>
          <a:p>
            <a:pPr marL="0">
              <a:lnSpc>
                <a:spcPct val="70000"/>
              </a:lnSpc>
            </a:pPr>
            <a:r>
              <a:rPr lang="en-US" sz="3700" dirty="0" smtClean="0">
                <a:solidFill>
                  <a:srgbClr val="FC7500"/>
                </a:solidFill>
                <a:latin typeface="Aharoni" panose="02010803020104030203" pitchFamily="2" charset="-79"/>
                <a:cs typeface="Aharoni" panose="02010803020104030203" pitchFamily="2" charset="-79"/>
              </a:rPr>
              <a:t>Activities</a:t>
            </a:r>
            <a:endParaRPr lang="en-US" sz="3700" dirty="0">
              <a:solidFill>
                <a:srgbClr val="FC7500"/>
              </a:solidFill>
              <a:latin typeface="Aharoni" panose="02010803020104030203" pitchFamily="2" charset="-79"/>
              <a:cs typeface="Aharoni" panose="02010803020104030203" pitchFamily="2" charset="-79"/>
            </a:endParaRPr>
          </a:p>
        </p:txBody>
      </p:sp>
      <p:sp>
        <p:nvSpPr>
          <p:cNvPr id="15" name="TextBox 14"/>
          <p:cNvSpPr txBox="1"/>
          <p:nvPr/>
        </p:nvSpPr>
        <p:spPr>
          <a:xfrm>
            <a:off x="0" y="528935"/>
            <a:ext cx="4343400" cy="461665"/>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      </a:t>
            </a:r>
            <a:r>
              <a:rPr lang="en-US" sz="2400" dirty="0">
                <a:solidFill>
                  <a:schemeClr val="bg1"/>
                </a:solidFill>
                <a:latin typeface="Aharoni" panose="02010803020104030203" pitchFamily="2" charset="-79"/>
                <a:cs typeface="Aharoni" panose="02010803020104030203" pitchFamily="2" charset="-79"/>
              </a:rPr>
              <a:t>C</a:t>
            </a:r>
            <a:r>
              <a:rPr lang="en-US" sz="2400" dirty="0" smtClean="0">
                <a:solidFill>
                  <a:schemeClr val="bg1"/>
                </a:solidFill>
                <a:latin typeface="Aharoni" panose="02010803020104030203" pitchFamily="2" charset="-79"/>
                <a:cs typeface="Aharoni" panose="02010803020104030203" pitchFamily="2" charset="-79"/>
              </a:rPr>
              <a:t>haritable</a:t>
            </a:r>
            <a:r>
              <a:rPr lang="en-US" sz="2400" dirty="0">
                <a:solidFill>
                  <a:schemeClr val="bg1"/>
                </a:solidFill>
                <a:latin typeface="Aharoni" panose="02010803020104030203" pitchFamily="2" charset="-79"/>
                <a:cs typeface="Aharoni" panose="02010803020104030203" pitchFamily="2" charset="-79"/>
              </a:rPr>
              <a:t> </a:t>
            </a:r>
            <a:r>
              <a:rPr lang="en-US" sz="2400" dirty="0" smtClean="0">
                <a:solidFill>
                  <a:schemeClr val="bg1"/>
                </a:solidFill>
                <a:latin typeface="Aharoni" panose="02010803020104030203" pitchFamily="2" charset="-79"/>
                <a:cs typeface="Aharoni" panose="02010803020104030203" pitchFamily="2" charset="-79"/>
              </a:rPr>
              <a:t>Programs</a:t>
            </a:r>
            <a:endParaRPr lang="en-US" sz="2400" b="1" dirty="0">
              <a:solidFill>
                <a:schemeClr val="bg1"/>
              </a:solidFill>
              <a:latin typeface="Aharoni" panose="02010803020104030203" pitchFamily="2" charset="-79"/>
              <a:cs typeface="Aharoni" panose="02010803020104030203" pitchFamily="2" charset="-79"/>
            </a:endParaRPr>
          </a:p>
        </p:txBody>
      </p:sp>
      <p:pic>
        <p:nvPicPr>
          <p:cNvPr id="5122" name="Picture 2" descr="https://scontent-lga1-1.xx.fbcdn.net/hphotos-xfa1/v/t1.0-9/397243_10151239095571826_1083634827_n.jpg?oh=86e8803ce46ef99267032d91b34d9b08&amp;oe=564E81B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43400" y="2842316"/>
            <a:ext cx="4416425" cy="29488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ontent-lga1-1.xx.fbcdn.net/hphotos-xta1/t31.0-8/11115645_10153122881586826_8048401682246428581_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04281" y="1929668"/>
            <a:ext cx="4495800" cy="2998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30"/>
          </p:nvPr>
        </p:nvSpPr>
        <p:spPr>
          <a:xfrm>
            <a:off x="304800" y="5257800"/>
            <a:ext cx="1905000" cy="609600"/>
          </a:xfrm>
        </p:spPr>
        <p:txBody>
          <a:bodyPr>
            <a:normAutofit/>
          </a:bodyPr>
          <a:lstStyle/>
          <a:p>
            <a:pPr algn="ctr"/>
            <a:r>
              <a:rPr lang="en-US" sz="2800" b="1" dirty="0" smtClean="0">
                <a:solidFill>
                  <a:schemeClr val="bg1">
                    <a:lumMod val="65000"/>
                  </a:schemeClr>
                </a:solidFill>
                <a:latin typeface="Aharoni" panose="02010803020104030203" pitchFamily="2" charset="-79"/>
                <a:cs typeface="Aharoni" panose="02010803020104030203" pitchFamily="2" charset="-79"/>
              </a:rPr>
              <a:t>CREATIVE</a:t>
            </a:r>
            <a:endParaRPr lang="en-US" sz="2800" b="1" dirty="0">
              <a:solidFill>
                <a:schemeClr val="bg1">
                  <a:lumMod val="65000"/>
                </a:schemeClr>
              </a:solidFill>
              <a:latin typeface="Aharoni" panose="02010803020104030203" pitchFamily="2" charset="-79"/>
              <a:cs typeface="Aharoni" panose="02010803020104030203" pitchFamily="2" charset="-79"/>
            </a:endParaRPr>
          </a:p>
        </p:txBody>
      </p:sp>
      <p:pic>
        <p:nvPicPr>
          <p:cNvPr id="6146" name="Picture 2" descr="https://scontent-lga1-1.xx.fbcdn.net/hphotos-xaf1/v/t1.0-9/542089_10150810724996826_278677461_n.jpg?oh=bcd618f4b10fa38e7c7223c8a1f7472b&amp;oe=5644251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599" y="1980483"/>
            <a:ext cx="2076767" cy="31249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lga1-1.xx.fbcdn.net/hphotos-xpa1/t31.0-8/616510_10151113597811826_527581808_o.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54441" y="2426742"/>
            <a:ext cx="3060959" cy="20356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content-lga1-1.xx.fbcdn.net/hphotos-xaf1/t31.0-8/410982_10151002644071826_1899226792_o.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62600" y="4652172"/>
            <a:ext cx="3379605" cy="190102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content-lga1-1.xx.fbcdn.net/hphotos-xaf1/t31.0-8/240895_10150258591256826_7080118_o.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659463" y="4478333"/>
            <a:ext cx="2784479" cy="208835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content-lga1-1.xx.fbcdn.net/hphotos-xpt1/t31.0-8/11216526_10153214033356826_2363261093825783816_o.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055851" y="304800"/>
            <a:ext cx="2859549" cy="202318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scontent-lga1-1.xx.fbcdn.net/hphotos-xap1/t31.0-8/11717455_10153364380851826_4341869508772294493_o.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743200" y="294995"/>
            <a:ext cx="3048000" cy="203299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scontent-lga1-1.xx.fbcdn.net/hphotos-xtf1/t31.0-8/11241428_10153408464436826_3041190739631284677_o.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540805" y="2438400"/>
            <a:ext cx="2903137" cy="19363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04800" y="693003"/>
            <a:ext cx="1981200" cy="830997"/>
          </a:xfrm>
          <a:prstGeom prst="rect">
            <a:avLst/>
          </a:prstGeom>
          <a:noFill/>
        </p:spPr>
        <p:txBody>
          <a:bodyPr wrap="square" rtlCol="0">
            <a:spAutoFit/>
          </a:bodyPr>
          <a:lstStyle/>
          <a:p>
            <a:pPr algn="ctr"/>
            <a:r>
              <a:rPr lang="en-US" sz="2400" b="1" dirty="0" smtClean="0">
                <a:solidFill>
                  <a:schemeClr val="bg1">
                    <a:lumMod val="65000"/>
                  </a:schemeClr>
                </a:solidFill>
                <a:latin typeface="Aharoni" panose="02010803020104030203" pitchFamily="2" charset="-79"/>
                <a:cs typeface="Aharoni" panose="02010803020104030203" pitchFamily="2" charset="-79"/>
              </a:rPr>
              <a:t>ART IS PART </a:t>
            </a:r>
          </a:p>
          <a:p>
            <a:pPr algn="ctr"/>
            <a:r>
              <a:rPr lang="en-US" sz="2400" b="1" dirty="0" smtClean="0">
                <a:solidFill>
                  <a:schemeClr val="bg1">
                    <a:lumMod val="65000"/>
                  </a:schemeClr>
                </a:solidFill>
                <a:latin typeface="Aharoni" panose="02010803020104030203" pitchFamily="2" charset="-79"/>
                <a:cs typeface="Aharoni" panose="02010803020104030203" pitchFamily="2" charset="-79"/>
              </a:rPr>
              <a:t>OF CURE</a:t>
            </a:r>
            <a:endParaRPr lang="en-US" sz="2400" b="1" dirty="0">
              <a:solidFill>
                <a:schemeClr val="bg1">
                  <a:lumMod val="6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8260610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4286"/>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50"/>
                                        <p:tgtEl>
                                          <p:spTgt spid="19">
                                            <p:txEl>
                                              <p:pRg st="0" end="0"/>
                                            </p:txEl>
                                          </p:spTgt>
                                        </p:tgtEl>
                                      </p:cBhvr>
                                    </p:animEffect>
                                    <p:anim calcmode="lin" valueType="num">
                                      <p:cBhvr>
                                        <p:cTn id="8"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9"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wheel(1)">
                                      <p:cBhvr>
                                        <p:cTn id="21" dur="20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150"/>
                                        </p:tgtEl>
                                        <p:attrNameLst>
                                          <p:attrName>style.visibility</p:attrName>
                                        </p:attrNameLst>
                                      </p:cBhvr>
                                      <p:to>
                                        <p:strVal val="visible"/>
                                      </p:to>
                                    </p:set>
                                    <p:anim calcmode="lin" valueType="num">
                                      <p:cBhvr>
                                        <p:cTn id="26" dur="500" fill="hold"/>
                                        <p:tgtEl>
                                          <p:spTgt spid="6150"/>
                                        </p:tgtEl>
                                        <p:attrNameLst>
                                          <p:attrName>ppt_w</p:attrName>
                                        </p:attrNameLst>
                                      </p:cBhvr>
                                      <p:tavLst>
                                        <p:tav tm="0">
                                          <p:val>
                                            <p:fltVal val="0"/>
                                          </p:val>
                                        </p:tav>
                                        <p:tav tm="100000">
                                          <p:val>
                                            <p:strVal val="#ppt_w"/>
                                          </p:val>
                                        </p:tav>
                                      </p:tavLst>
                                    </p:anim>
                                    <p:anim calcmode="lin" valueType="num">
                                      <p:cBhvr>
                                        <p:cTn id="27" dur="500" fill="hold"/>
                                        <p:tgtEl>
                                          <p:spTgt spid="6150"/>
                                        </p:tgtEl>
                                        <p:attrNameLst>
                                          <p:attrName>ppt_h</p:attrName>
                                        </p:attrNameLst>
                                      </p:cBhvr>
                                      <p:tavLst>
                                        <p:tav tm="0">
                                          <p:val>
                                            <p:fltVal val="0"/>
                                          </p:val>
                                        </p:tav>
                                        <p:tav tm="100000">
                                          <p:val>
                                            <p:strVal val="#ppt_h"/>
                                          </p:val>
                                        </p:tav>
                                      </p:tavLst>
                                    </p:anim>
                                    <p:animEffect transition="in" filter="fade">
                                      <p:cBhvr>
                                        <p:cTn id="28" dur="500"/>
                                        <p:tgtEl>
                                          <p:spTgt spid="61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barn(inVertical)">
                                      <p:cBhvr>
                                        <p:cTn id="33" dur="500"/>
                                        <p:tgtEl>
                                          <p:spTgt spid="615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156"/>
                                        </p:tgtEl>
                                        <p:attrNameLst>
                                          <p:attrName>style.visibility</p:attrName>
                                        </p:attrNameLst>
                                      </p:cBhvr>
                                      <p:to>
                                        <p:strVal val="visible"/>
                                      </p:to>
                                    </p:set>
                                    <p:anim calcmode="lin" valueType="num">
                                      <p:cBhvr>
                                        <p:cTn id="38" dur="1000" fill="hold"/>
                                        <p:tgtEl>
                                          <p:spTgt spid="6156"/>
                                        </p:tgtEl>
                                        <p:attrNameLst>
                                          <p:attrName>ppt_w</p:attrName>
                                        </p:attrNameLst>
                                      </p:cBhvr>
                                      <p:tavLst>
                                        <p:tav tm="0">
                                          <p:val>
                                            <p:fltVal val="0"/>
                                          </p:val>
                                        </p:tav>
                                        <p:tav tm="100000">
                                          <p:val>
                                            <p:strVal val="#ppt_w"/>
                                          </p:val>
                                        </p:tav>
                                      </p:tavLst>
                                    </p:anim>
                                    <p:anim calcmode="lin" valueType="num">
                                      <p:cBhvr>
                                        <p:cTn id="39" dur="1000" fill="hold"/>
                                        <p:tgtEl>
                                          <p:spTgt spid="6156"/>
                                        </p:tgtEl>
                                        <p:attrNameLst>
                                          <p:attrName>ppt_h</p:attrName>
                                        </p:attrNameLst>
                                      </p:cBhvr>
                                      <p:tavLst>
                                        <p:tav tm="0">
                                          <p:val>
                                            <p:fltVal val="0"/>
                                          </p:val>
                                        </p:tav>
                                        <p:tav tm="100000">
                                          <p:val>
                                            <p:strVal val="#ppt_h"/>
                                          </p:val>
                                        </p:tav>
                                      </p:tavLst>
                                    </p:anim>
                                    <p:anim calcmode="lin" valueType="num">
                                      <p:cBhvr>
                                        <p:cTn id="40" dur="1000" fill="hold"/>
                                        <p:tgtEl>
                                          <p:spTgt spid="6156"/>
                                        </p:tgtEl>
                                        <p:attrNameLst>
                                          <p:attrName>style.rotation</p:attrName>
                                        </p:attrNameLst>
                                      </p:cBhvr>
                                      <p:tavLst>
                                        <p:tav tm="0">
                                          <p:val>
                                            <p:fltVal val="90"/>
                                          </p:val>
                                        </p:tav>
                                        <p:tav tm="100000">
                                          <p:val>
                                            <p:fltVal val="0"/>
                                          </p:val>
                                        </p:tav>
                                      </p:tavLst>
                                    </p:anim>
                                    <p:animEffect transition="in" filter="fade">
                                      <p:cBhvr>
                                        <p:cTn id="41" dur="1000"/>
                                        <p:tgtEl>
                                          <p:spTgt spid="615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158"/>
                                        </p:tgtEl>
                                        <p:attrNameLst>
                                          <p:attrName>style.visibility</p:attrName>
                                        </p:attrNameLst>
                                      </p:cBhvr>
                                      <p:to>
                                        <p:strVal val="visible"/>
                                      </p:to>
                                    </p:set>
                                    <p:anim calcmode="lin" valueType="num">
                                      <p:cBhvr>
                                        <p:cTn id="46" dur="500" fill="hold"/>
                                        <p:tgtEl>
                                          <p:spTgt spid="6158"/>
                                        </p:tgtEl>
                                        <p:attrNameLst>
                                          <p:attrName>ppt_w</p:attrName>
                                        </p:attrNameLst>
                                      </p:cBhvr>
                                      <p:tavLst>
                                        <p:tav tm="0">
                                          <p:val>
                                            <p:fltVal val="0"/>
                                          </p:val>
                                        </p:tav>
                                        <p:tav tm="100000">
                                          <p:val>
                                            <p:strVal val="#ppt_w"/>
                                          </p:val>
                                        </p:tav>
                                      </p:tavLst>
                                    </p:anim>
                                    <p:anim calcmode="lin" valueType="num">
                                      <p:cBhvr>
                                        <p:cTn id="47" dur="500" fill="hold"/>
                                        <p:tgtEl>
                                          <p:spTgt spid="6158"/>
                                        </p:tgtEl>
                                        <p:attrNameLst>
                                          <p:attrName>ppt_h</p:attrName>
                                        </p:attrNameLst>
                                      </p:cBhvr>
                                      <p:tavLst>
                                        <p:tav tm="0">
                                          <p:val>
                                            <p:fltVal val="0"/>
                                          </p:val>
                                        </p:tav>
                                        <p:tav tm="100000">
                                          <p:val>
                                            <p:strVal val="#ppt_h"/>
                                          </p:val>
                                        </p:tav>
                                      </p:tavLst>
                                    </p:anim>
                                    <p:animEffect transition="in" filter="fade">
                                      <p:cBhvr>
                                        <p:cTn id="48"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latin typeface="Aharoni" panose="02010803020104030203" pitchFamily="2" charset="-79"/>
                <a:cs typeface="Aharoni" panose="02010803020104030203" pitchFamily="2" charset="-79"/>
              </a:rPr>
              <a:t>I AM BLESSING</a:t>
            </a:r>
            <a:endParaRPr lang="en-US" sz="2400" b="1" dirty="0">
              <a:solidFill>
                <a:schemeClr val="bg1"/>
              </a:solidFill>
              <a:latin typeface="Aharoni" panose="02010803020104030203" pitchFamily="2" charset="-79"/>
              <a:cs typeface="Aharoni" panose="02010803020104030203" pitchFamily="2" charset="-79"/>
            </a:endParaRPr>
          </a:p>
        </p:txBody>
      </p:sp>
      <p:pic>
        <p:nvPicPr>
          <p:cNvPr id="7170" name="Picture 2" descr="Blessing, 2012&lt;br&gt;&#10;Oil on canvas, 163x103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981" y="1341100"/>
            <a:ext cx="6263819" cy="471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8349"/>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UrbanPhotoAlbum</Template>
  <TotalTime>0</TotalTime>
  <Words>141</Words>
  <Application>Microsoft Office PowerPoint</Application>
  <PresentationFormat>On-screen Show (4:3)</PresentationFormat>
  <Paragraphs>27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Urban Photo Album</vt:lpstr>
      <vt:lpstr>PowerPoint Presentation</vt:lpstr>
      <vt:lpstr>About MY ART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2015-08-10T01:29:00Z</dcterms:created>
  <dcterms:modified xsi:type="dcterms:W3CDTF">2015-08-10T18:21:17Z</dcterms:modified>
</cp:coreProperties>
</file>