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AD6-C494-BF4F-BA6B-51A8BDF1F5A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4E2C-C9E2-434E-B461-48434FA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3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AD6-C494-BF4F-BA6B-51A8BDF1F5A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4E2C-C9E2-434E-B461-48434FA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AD6-C494-BF4F-BA6B-51A8BDF1F5A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4E2C-C9E2-434E-B461-48434FA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1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AD6-C494-BF4F-BA6B-51A8BDF1F5A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4E2C-C9E2-434E-B461-48434FA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1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AD6-C494-BF4F-BA6B-51A8BDF1F5A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4E2C-C9E2-434E-B461-48434FA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6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AD6-C494-BF4F-BA6B-51A8BDF1F5A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4E2C-C9E2-434E-B461-48434FA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1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AD6-C494-BF4F-BA6B-51A8BDF1F5A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4E2C-C9E2-434E-B461-48434FA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0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AD6-C494-BF4F-BA6B-51A8BDF1F5A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4E2C-C9E2-434E-B461-48434FA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4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AD6-C494-BF4F-BA6B-51A8BDF1F5A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4E2C-C9E2-434E-B461-48434FA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7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AD6-C494-BF4F-BA6B-51A8BDF1F5A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4E2C-C9E2-434E-B461-48434FA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6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5AD6-C494-BF4F-BA6B-51A8BDF1F5A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4E2C-C9E2-434E-B461-48434FA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5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B5AD6-C494-BF4F-BA6B-51A8BDF1F5A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F4E2C-C9E2-434E-B461-48434FA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0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LLOW NOISE LOGO 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77" y="1289755"/>
            <a:ext cx="365760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3444" y="5307155"/>
            <a:ext cx="59831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solidFill>
                  <a:prstClr val="black"/>
                </a:solidFill>
                <a:latin typeface="Chaparral Pro"/>
                <a:cs typeface="Chaparral Pro"/>
              </a:rPr>
              <a:t>Co-Presented by: 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  <a:latin typeface="Chaparral Pro"/>
                <a:cs typeface="Chaparral Pro"/>
              </a:rPr>
              <a:t>Cynthia Or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  <a:latin typeface="Chaparral Pro"/>
                <a:cs typeface="Chaparral Pro"/>
              </a:rPr>
              <a:t>Sam Lu</a:t>
            </a:r>
            <a:endParaRPr lang="en-US" dirty="0">
              <a:solidFill>
                <a:prstClr val="black"/>
              </a:solidFill>
              <a:latin typeface="Chaparral Pro"/>
              <a:cs typeface="Chaparral Pro"/>
            </a:endParaRPr>
          </a:p>
          <a:p>
            <a:pPr lvl="0" algn="ctr"/>
            <a:r>
              <a:rPr lang="en-US" dirty="0" smtClean="0">
                <a:solidFill>
                  <a:prstClr val="black"/>
                </a:solidFill>
                <a:latin typeface="Chaparral Pro"/>
                <a:cs typeface="Chaparral Pro"/>
              </a:rPr>
              <a:t>Tina</a:t>
            </a:r>
            <a:r>
              <a:rPr lang="en-US" dirty="0">
                <a:solidFill>
                  <a:prstClr val="black"/>
                </a:solidFill>
                <a:latin typeface="Chaparral Pro"/>
                <a:cs typeface="Chaparral Pro"/>
              </a:rPr>
              <a:t>-</a:t>
            </a:r>
            <a:r>
              <a:rPr lang="en-US" dirty="0" err="1">
                <a:solidFill>
                  <a:prstClr val="black"/>
                </a:solidFill>
                <a:latin typeface="Chaparral Pro"/>
                <a:cs typeface="Chaparral Pro"/>
              </a:rPr>
              <a:t>Hanaé</a:t>
            </a:r>
            <a:r>
              <a:rPr lang="en-US" dirty="0">
                <a:solidFill>
                  <a:prstClr val="black"/>
                </a:solidFill>
                <a:latin typeface="Chaparral Pro"/>
                <a:cs typeface="Chaparral Pro"/>
              </a:rPr>
              <a:t> Miller</a:t>
            </a:r>
          </a:p>
        </p:txBody>
      </p:sp>
    </p:spTree>
    <p:extLst>
      <p:ext uri="{BB962C8B-B14F-4D97-AF65-F5344CB8AC3E}">
        <p14:creationId xmlns:p14="http://schemas.microsoft.com/office/powerpoint/2010/main" val="416265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5-08-10 at 5.12.3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" b="953"/>
          <a:stretch>
            <a:fillRect/>
          </a:stretch>
        </p:blipFill>
        <p:spPr>
          <a:xfrm>
            <a:off x="-1" y="838200"/>
            <a:ext cx="9125623" cy="5018741"/>
          </a:xfrm>
        </p:spPr>
      </p:pic>
    </p:spTree>
    <p:extLst>
      <p:ext uri="{BB962C8B-B14F-4D97-AF65-F5344CB8AC3E}">
        <p14:creationId xmlns:p14="http://schemas.microsoft.com/office/powerpoint/2010/main" val="370765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8-10 at 5.18.4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7" b="15317"/>
          <a:stretch>
            <a:fillRect/>
          </a:stretch>
        </p:blipFill>
        <p:spPr>
          <a:xfrm>
            <a:off x="-1" y="703727"/>
            <a:ext cx="9179957" cy="5048623"/>
          </a:xfrm>
        </p:spPr>
      </p:pic>
    </p:spTree>
    <p:extLst>
      <p:ext uri="{BB962C8B-B14F-4D97-AF65-F5344CB8AC3E}">
        <p14:creationId xmlns:p14="http://schemas.microsoft.com/office/powerpoint/2010/main" val="249551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0534"/>
            <a:ext cx="9244709" cy="616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5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423"/>
            <a:ext cx="9258364" cy="617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5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093" b="8093"/>
          <a:stretch>
            <a:fillRect/>
          </a:stretch>
        </p:blipFill>
        <p:spPr>
          <a:xfrm>
            <a:off x="0" y="753531"/>
            <a:ext cx="9258364" cy="5091744"/>
          </a:xfrm>
        </p:spPr>
      </p:pic>
    </p:spTree>
    <p:extLst>
      <p:ext uri="{BB962C8B-B14F-4D97-AF65-F5344CB8AC3E}">
        <p14:creationId xmlns:p14="http://schemas.microsoft.com/office/powerpoint/2010/main" val="419040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9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9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Lu</dc:creator>
  <cp:lastModifiedBy>Arts and Science</cp:lastModifiedBy>
  <cp:revision>9</cp:revision>
  <dcterms:created xsi:type="dcterms:W3CDTF">2015-08-10T00:24:45Z</dcterms:created>
  <dcterms:modified xsi:type="dcterms:W3CDTF">2015-08-10T18:20:05Z</dcterms:modified>
</cp:coreProperties>
</file>